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0" r:id="rId13"/>
    <p:sldId id="268" r:id="rId14"/>
    <p:sldId id="269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B9EC10-F783-4E2F-A5EA-63071B1F6C2F}" v="37" dt="2026-08-26T17:49:58.8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Relationship Id="rId4" Type="http://schemas.openxmlformats.org/officeDocument/2006/relationships/image" Target="../media/image5.svg"/></Relationships>
</file>

<file path=ppt/diagrams/_rels/data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image" Target="../media/image11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Relationship Id="rId4" Type="http://schemas.openxmlformats.org/officeDocument/2006/relationships/image" Target="../media/image5.svg"/></Relationships>
</file>

<file path=ppt/diagrams/_rels/drawing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image" Target="../media/image1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#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#6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#1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3D8C2F-F373-443A-9EB8-57870F77D6C1}" type="doc">
      <dgm:prSet loTypeId="urn:microsoft.com/office/officeart/2018/5/layout/IconCircleLabelList" loCatId="icon" qsTypeId="urn:microsoft.com/office/officeart/2005/8/quickstyle/simple1#2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6D8A9BBF-A16D-41C3-BBAA-C9AB8359163D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• Identify key student rights</a:t>
          </a:r>
        </a:p>
      </dgm:t>
    </dgm:pt>
    <dgm:pt modelId="{99F9A4C5-D5F6-4DF2-8B69-B45AC8A5C259}" type="parTrans" cxnId="{3A305C40-CB98-4C90-8E00-78D61CD90A0D}">
      <dgm:prSet/>
      <dgm:spPr/>
      <dgm:t>
        <a:bodyPr/>
        <a:lstStyle/>
        <a:p>
          <a:endParaRPr lang="en-US"/>
        </a:p>
      </dgm:t>
    </dgm:pt>
    <dgm:pt modelId="{235C00F7-1D8E-4BB3-BCFF-AA713B1D4BA9}" type="sibTrans" cxnId="{3A305C40-CB98-4C90-8E00-78D61CD90A0D}">
      <dgm:prSet/>
      <dgm:spPr/>
      <dgm:t>
        <a:bodyPr/>
        <a:lstStyle/>
        <a:p>
          <a:endParaRPr lang="en-US"/>
        </a:p>
      </dgm:t>
    </dgm:pt>
    <dgm:pt modelId="{2B252408-DA9A-48AD-BAA5-942F67973FEC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• Understand the conduct process</a:t>
          </a:r>
        </a:p>
      </dgm:t>
    </dgm:pt>
    <dgm:pt modelId="{890D8440-1E2E-4B43-8E5A-2D81E56F851A}" type="parTrans" cxnId="{AE6F22B5-DC48-4634-A48E-E79145D23247}">
      <dgm:prSet/>
      <dgm:spPr/>
      <dgm:t>
        <a:bodyPr/>
        <a:lstStyle/>
        <a:p>
          <a:endParaRPr lang="en-US"/>
        </a:p>
      </dgm:t>
    </dgm:pt>
    <dgm:pt modelId="{6EEE5375-241B-4AD8-BFFB-F800E03C1D9F}" type="sibTrans" cxnId="{AE6F22B5-DC48-4634-A48E-E79145D23247}">
      <dgm:prSet/>
      <dgm:spPr/>
      <dgm:t>
        <a:bodyPr/>
        <a:lstStyle/>
        <a:p>
          <a:endParaRPr lang="en-US"/>
        </a:p>
      </dgm:t>
    </dgm:pt>
    <dgm:pt modelId="{42C5063E-02D1-4D88-8DB4-2D3E40DA4369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• Explain appeal options</a:t>
          </a:r>
        </a:p>
      </dgm:t>
    </dgm:pt>
    <dgm:pt modelId="{69127E43-866C-42F5-9657-EF3D8C55A864}" type="parTrans" cxnId="{71C0232E-5EE6-49F4-84B5-C689F21DABF1}">
      <dgm:prSet/>
      <dgm:spPr/>
      <dgm:t>
        <a:bodyPr/>
        <a:lstStyle/>
        <a:p>
          <a:endParaRPr lang="en-US"/>
        </a:p>
      </dgm:t>
    </dgm:pt>
    <dgm:pt modelId="{509C2FC7-9B48-4D36-AD2A-A79F72741CE9}" type="sibTrans" cxnId="{71C0232E-5EE6-49F4-84B5-C689F21DABF1}">
      <dgm:prSet/>
      <dgm:spPr/>
      <dgm:t>
        <a:bodyPr/>
        <a:lstStyle/>
        <a:p>
          <a:endParaRPr lang="en-US"/>
        </a:p>
      </dgm:t>
    </dgm:pt>
    <dgm:pt modelId="{168DF7F2-0BE6-462B-84F7-EA17B6F88542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• Locate campus resources</a:t>
          </a:r>
        </a:p>
      </dgm:t>
    </dgm:pt>
    <dgm:pt modelId="{71022CA0-A9EA-4355-A47D-854F6E36991E}" type="parTrans" cxnId="{E7717DF0-A1C5-46EE-AC79-EB59885A7790}">
      <dgm:prSet/>
      <dgm:spPr/>
      <dgm:t>
        <a:bodyPr/>
        <a:lstStyle/>
        <a:p>
          <a:endParaRPr lang="en-US"/>
        </a:p>
      </dgm:t>
    </dgm:pt>
    <dgm:pt modelId="{85018B43-360E-4EEB-A3B2-97C5168B5B9F}" type="sibTrans" cxnId="{E7717DF0-A1C5-46EE-AC79-EB59885A7790}">
      <dgm:prSet/>
      <dgm:spPr/>
      <dgm:t>
        <a:bodyPr/>
        <a:lstStyle/>
        <a:p>
          <a:endParaRPr lang="en-US"/>
        </a:p>
      </dgm:t>
    </dgm:pt>
    <dgm:pt modelId="{9D513F6A-5330-4508-AE16-63E134FEA5BC}" type="pres">
      <dgm:prSet presAssocID="{003D8C2F-F373-443A-9EB8-57870F77D6C1}" presName="root" presStyleCnt="0">
        <dgm:presLayoutVars>
          <dgm:dir/>
          <dgm:resizeHandles val="exact"/>
        </dgm:presLayoutVars>
      </dgm:prSet>
      <dgm:spPr/>
    </dgm:pt>
    <dgm:pt modelId="{2F6D1E81-798F-44EB-840D-6C85F1246D9A}" type="pres">
      <dgm:prSet presAssocID="{6D8A9BBF-A16D-41C3-BBAA-C9AB8359163D}" presName="compNode" presStyleCnt="0"/>
      <dgm:spPr/>
    </dgm:pt>
    <dgm:pt modelId="{7E42B008-92ED-44CB-B9AE-35F1B5F80131}" type="pres">
      <dgm:prSet presAssocID="{6D8A9BBF-A16D-41C3-BBAA-C9AB8359163D}" presName="iconBgRect" presStyleLbl="bgShp" presStyleIdx="0" presStyleCnt="4"/>
      <dgm:spPr/>
    </dgm:pt>
    <dgm:pt modelId="{C0D0AACB-9CFD-4A15-9D89-50C250E20000}" type="pres">
      <dgm:prSet presAssocID="{6D8A9BBF-A16D-41C3-BBAA-C9AB8359163D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ey"/>
        </a:ext>
      </dgm:extLst>
    </dgm:pt>
    <dgm:pt modelId="{C3FC887F-2419-4A44-A82D-9617997BB0B9}" type="pres">
      <dgm:prSet presAssocID="{6D8A9BBF-A16D-41C3-BBAA-C9AB8359163D}" presName="spaceRect" presStyleCnt="0"/>
      <dgm:spPr/>
    </dgm:pt>
    <dgm:pt modelId="{63B1C6CD-6157-426E-9560-1FB0D8AC6D28}" type="pres">
      <dgm:prSet presAssocID="{6D8A9BBF-A16D-41C3-BBAA-C9AB8359163D}" presName="textRect" presStyleLbl="revTx" presStyleIdx="0" presStyleCnt="4">
        <dgm:presLayoutVars>
          <dgm:chMax val="1"/>
          <dgm:chPref val="1"/>
        </dgm:presLayoutVars>
      </dgm:prSet>
      <dgm:spPr/>
    </dgm:pt>
    <dgm:pt modelId="{6E8D243F-CB21-4A90-A536-07827CDCDBDC}" type="pres">
      <dgm:prSet presAssocID="{235C00F7-1D8E-4BB3-BCFF-AA713B1D4BA9}" presName="sibTrans" presStyleCnt="0"/>
      <dgm:spPr/>
    </dgm:pt>
    <dgm:pt modelId="{C55D6477-27BB-429E-A369-165B59E81AAF}" type="pres">
      <dgm:prSet presAssocID="{2B252408-DA9A-48AD-BAA5-942F67973FEC}" presName="compNode" presStyleCnt="0"/>
      <dgm:spPr/>
    </dgm:pt>
    <dgm:pt modelId="{E81BDB7D-F552-441E-9401-124A345FCB19}" type="pres">
      <dgm:prSet presAssocID="{2B252408-DA9A-48AD-BAA5-942F67973FEC}" presName="iconBgRect" presStyleLbl="bgShp" presStyleIdx="1" presStyleCnt="4"/>
      <dgm:spPr/>
    </dgm:pt>
    <dgm:pt modelId="{484028DB-4E3E-4987-A88B-209DF211C54E}" type="pres">
      <dgm:prSet presAssocID="{2B252408-DA9A-48AD-BAA5-942F67973FEC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F736DF0D-A51D-4954-A4E1-78B71F62F3F6}" type="pres">
      <dgm:prSet presAssocID="{2B252408-DA9A-48AD-BAA5-942F67973FEC}" presName="spaceRect" presStyleCnt="0"/>
      <dgm:spPr/>
    </dgm:pt>
    <dgm:pt modelId="{236CECF9-28DB-476F-B904-E5E6D147A895}" type="pres">
      <dgm:prSet presAssocID="{2B252408-DA9A-48AD-BAA5-942F67973FEC}" presName="textRect" presStyleLbl="revTx" presStyleIdx="1" presStyleCnt="4">
        <dgm:presLayoutVars>
          <dgm:chMax val="1"/>
          <dgm:chPref val="1"/>
        </dgm:presLayoutVars>
      </dgm:prSet>
      <dgm:spPr/>
    </dgm:pt>
    <dgm:pt modelId="{EF58E5D8-566B-45D3-BEDE-6EECC3A26C84}" type="pres">
      <dgm:prSet presAssocID="{6EEE5375-241B-4AD8-BFFB-F800E03C1D9F}" presName="sibTrans" presStyleCnt="0"/>
      <dgm:spPr/>
    </dgm:pt>
    <dgm:pt modelId="{B65FC25A-F762-4194-BAC7-B31BD7BC80C6}" type="pres">
      <dgm:prSet presAssocID="{42C5063E-02D1-4D88-8DB4-2D3E40DA4369}" presName="compNode" presStyleCnt="0"/>
      <dgm:spPr/>
    </dgm:pt>
    <dgm:pt modelId="{C1A9882D-33B2-40C2-84CE-B44861AFB027}" type="pres">
      <dgm:prSet presAssocID="{42C5063E-02D1-4D88-8DB4-2D3E40DA4369}" presName="iconBgRect" presStyleLbl="bgShp" presStyleIdx="2" presStyleCnt="4"/>
      <dgm:spPr/>
    </dgm:pt>
    <dgm:pt modelId="{0A37B08E-F6A2-4B00-A6C8-D1330241DC7A}" type="pres">
      <dgm:prSet presAssocID="{42C5063E-02D1-4D88-8DB4-2D3E40DA4369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enn Diagram"/>
        </a:ext>
      </dgm:extLst>
    </dgm:pt>
    <dgm:pt modelId="{58F0407E-D4DB-4003-BECC-20241617DCF1}" type="pres">
      <dgm:prSet presAssocID="{42C5063E-02D1-4D88-8DB4-2D3E40DA4369}" presName="spaceRect" presStyleCnt="0"/>
      <dgm:spPr/>
    </dgm:pt>
    <dgm:pt modelId="{2FE1DA13-3CB7-415E-9368-A27D29BB3F9C}" type="pres">
      <dgm:prSet presAssocID="{42C5063E-02D1-4D88-8DB4-2D3E40DA4369}" presName="textRect" presStyleLbl="revTx" presStyleIdx="2" presStyleCnt="4">
        <dgm:presLayoutVars>
          <dgm:chMax val="1"/>
          <dgm:chPref val="1"/>
        </dgm:presLayoutVars>
      </dgm:prSet>
      <dgm:spPr/>
    </dgm:pt>
    <dgm:pt modelId="{B908A6C6-5219-4379-8285-BDF9EDFC56DE}" type="pres">
      <dgm:prSet presAssocID="{509C2FC7-9B48-4D36-AD2A-A79F72741CE9}" presName="sibTrans" presStyleCnt="0"/>
      <dgm:spPr/>
    </dgm:pt>
    <dgm:pt modelId="{F356321D-9267-4FC8-81A0-4F3862F359CE}" type="pres">
      <dgm:prSet presAssocID="{168DF7F2-0BE6-462B-84F7-EA17B6F88542}" presName="compNode" presStyleCnt="0"/>
      <dgm:spPr/>
    </dgm:pt>
    <dgm:pt modelId="{1157CE28-530E-43E2-859A-53492CE08BAE}" type="pres">
      <dgm:prSet presAssocID="{168DF7F2-0BE6-462B-84F7-EA17B6F88542}" presName="iconBgRect" presStyleLbl="bgShp" presStyleIdx="3" presStyleCnt="4"/>
      <dgm:spPr/>
    </dgm:pt>
    <dgm:pt modelId="{24DA68EA-9DCF-4333-91C7-B84329680B7A}" type="pres">
      <dgm:prSet presAssocID="{168DF7F2-0BE6-462B-84F7-EA17B6F88542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1B2DFCB7-F339-42FC-8F4D-841E57FF96DA}" type="pres">
      <dgm:prSet presAssocID="{168DF7F2-0BE6-462B-84F7-EA17B6F88542}" presName="spaceRect" presStyleCnt="0"/>
      <dgm:spPr/>
    </dgm:pt>
    <dgm:pt modelId="{BE226C52-CC16-4B73-8325-FCEE84CF4EB7}" type="pres">
      <dgm:prSet presAssocID="{168DF7F2-0BE6-462B-84F7-EA17B6F88542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92D05F01-A3E5-4C5A-A679-8166E339C745}" type="presOf" srcId="{2B252408-DA9A-48AD-BAA5-942F67973FEC}" destId="{236CECF9-28DB-476F-B904-E5E6D147A895}" srcOrd="0" destOrd="0" presId="urn:microsoft.com/office/officeart/2018/5/layout/IconCircleLabelList"/>
    <dgm:cxn modelId="{4317B41F-7924-41CC-BAB6-EE4A2367294E}" type="presOf" srcId="{6D8A9BBF-A16D-41C3-BBAA-C9AB8359163D}" destId="{63B1C6CD-6157-426E-9560-1FB0D8AC6D28}" srcOrd="0" destOrd="0" presId="urn:microsoft.com/office/officeart/2018/5/layout/IconCircleLabelList"/>
    <dgm:cxn modelId="{71C0232E-5EE6-49F4-84B5-C689F21DABF1}" srcId="{003D8C2F-F373-443A-9EB8-57870F77D6C1}" destId="{42C5063E-02D1-4D88-8DB4-2D3E40DA4369}" srcOrd="2" destOrd="0" parTransId="{69127E43-866C-42F5-9657-EF3D8C55A864}" sibTransId="{509C2FC7-9B48-4D36-AD2A-A79F72741CE9}"/>
    <dgm:cxn modelId="{378C1839-D793-4D13-8FE0-3BB02DCEF70B}" type="presOf" srcId="{42C5063E-02D1-4D88-8DB4-2D3E40DA4369}" destId="{2FE1DA13-3CB7-415E-9368-A27D29BB3F9C}" srcOrd="0" destOrd="0" presId="urn:microsoft.com/office/officeart/2018/5/layout/IconCircleLabelList"/>
    <dgm:cxn modelId="{3A305C40-CB98-4C90-8E00-78D61CD90A0D}" srcId="{003D8C2F-F373-443A-9EB8-57870F77D6C1}" destId="{6D8A9BBF-A16D-41C3-BBAA-C9AB8359163D}" srcOrd="0" destOrd="0" parTransId="{99F9A4C5-D5F6-4DF2-8B69-B45AC8A5C259}" sibTransId="{235C00F7-1D8E-4BB3-BCFF-AA713B1D4BA9}"/>
    <dgm:cxn modelId="{EE632542-C82A-476C-8361-85C66BC417D3}" type="presOf" srcId="{168DF7F2-0BE6-462B-84F7-EA17B6F88542}" destId="{BE226C52-CC16-4B73-8325-FCEE84CF4EB7}" srcOrd="0" destOrd="0" presId="urn:microsoft.com/office/officeart/2018/5/layout/IconCircleLabelList"/>
    <dgm:cxn modelId="{63745591-1B62-4174-A4D2-C526B081AEEF}" type="presOf" srcId="{003D8C2F-F373-443A-9EB8-57870F77D6C1}" destId="{9D513F6A-5330-4508-AE16-63E134FEA5BC}" srcOrd="0" destOrd="0" presId="urn:microsoft.com/office/officeart/2018/5/layout/IconCircleLabelList"/>
    <dgm:cxn modelId="{AE6F22B5-DC48-4634-A48E-E79145D23247}" srcId="{003D8C2F-F373-443A-9EB8-57870F77D6C1}" destId="{2B252408-DA9A-48AD-BAA5-942F67973FEC}" srcOrd="1" destOrd="0" parTransId="{890D8440-1E2E-4B43-8E5A-2D81E56F851A}" sibTransId="{6EEE5375-241B-4AD8-BFFB-F800E03C1D9F}"/>
    <dgm:cxn modelId="{E7717DF0-A1C5-46EE-AC79-EB59885A7790}" srcId="{003D8C2F-F373-443A-9EB8-57870F77D6C1}" destId="{168DF7F2-0BE6-462B-84F7-EA17B6F88542}" srcOrd="3" destOrd="0" parTransId="{71022CA0-A9EA-4355-A47D-854F6E36991E}" sibTransId="{85018B43-360E-4EEB-A3B2-97C5168B5B9F}"/>
    <dgm:cxn modelId="{3BD8388E-B35A-45F8-B92B-B91C848832EA}" type="presParOf" srcId="{9D513F6A-5330-4508-AE16-63E134FEA5BC}" destId="{2F6D1E81-798F-44EB-840D-6C85F1246D9A}" srcOrd="0" destOrd="0" presId="urn:microsoft.com/office/officeart/2018/5/layout/IconCircleLabelList"/>
    <dgm:cxn modelId="{2FE60A94-B242-45C1-81A3-F43E2F6CC44E}" type="presParOf" srcId="{2F6D1E81-798F-44EB-840D-6C85F1246D9A}" destId="{7E42B008-92ED-44CB-B9AE-35F1B5F80131}" srcOrd="0" destOrd="0" presId="urn:microsoft.com/office/officeart/2018/5/layout/IconCircleLabelList"/>
    <dgm:cxn modelId="{8473666C-55FD-4C79-9649-9FAB42CDC215}" type="presParOf" srcId="{2F6D1E81-798F-44EB-840D-6C85F1246D9A}" destId="{C0D0AACB-9CFD-4A15-9D89-50C250E20000}" srcOrd="1" destOrd="0" presId="urn:microsoft.com/office/officeart/2018/5/layout/IconCircleLabelList"/>
    <dgm:cxn modelId="{D456FB16-F22A-4C1C-AB41-E7B865AC8B56}" type="presParOf" srcId="{2F6D1E81-798F-44EB-840D-6C85F1246D9A}" destId="{C3FC887F-2419-4A44-A82D-9617997BB0B9}" srcOrd="2" destOrd="0" presId="urn:microsoft.com/office/officeart/2018/5/layout/IconCircleLabelList"/>
    <dgm:cxn modelId="{50605C77-48A1-4E90-A96A-8216798B6394}" type="presParOf" srcId="{2F6D1E81-798F-44EB-840D-6C85F1246D9A}" destId="{63B1C6CD-6157-426E-9560-1FB0D8AC6D28}" srcOrd="3" destOrd="0" presId="urn:microsoft.com/office/officeart/2018/5/layout/IconCircleLabelList"/>
    <dgm:cxn modelId="{F7D4386C-6B8D-4F60-B1AD-27D2E3A8E66C}" type="presParOf" srcId="{9D513F6A-5330-4508-AE16-63E134FEA5BC}" destId="{6E8D243F-CB21-4A90-A536-07827CDCDBDC}" srcOrd="1" destOrd="0" presId="urn:microsoft.com/office/officeart/2018/5/layout/IconCircleLabelList"/>
    <dgm:cxn modelId="{E74291EB-6EB8-4C0A-94A7-83F908FF9081}" type="presParOf" srcId="{9D513F6A-5330-4508-AE16-63E134FEA5BC}" destId="{C55D6477-27BB-429E-A369-165B59E81AAF}" srcOrd="2" destOrd="0" presId="urn:microsoft.com/office/officeart/2018/5/layout/IconCircleLabelList"/>
    <dgm:cxn modelId="{B82BDCB5-4843-4E81-891F-7AFD68F07A21}" type="presParOf" srcId="{C55D6477-27BB-429E-A369-165B59E81AAF}" destId="{E81BDB7D-F552-441E-9401-124A345FCB19}" srcOrd="0" destOrd="0" presId="urn:microsoft.com/office/officeart/2018/5/layout/IconCircleLabelList"/>
    <dgm:cxn modelId="{8CC08D5A-5E2A-4359-9A2B-1C9DF1FD69BF}" type="presParOf" srcId="{C55D6477-27BB-429E-A369-165B59E81AAF}" destId="{484028DB-4E3E-4987-A88B-209DF211C54E}" srcOrd="1" destOrd="0" presId="urn:microsoft.com/office/officeart/2018/5/layout/IconCircleLabelList"/>
    <dgm:cxn modelId="{42335749-85C5-4249-A9B1-AE798DE7A45A}" type="presParOf" srcId="{C55D6477-27BB-429E-A369-165B59E81AAF}" destId="{F736DF0D-A51D-4954-A4E1-78B71F62F3F6}" srcOrd="2" destOrd="0" presId="urn:microsoft.com/office/officeart/2018/5/layout/IconCircleLabelList"/>
    <dgm:cxn modelId="{415E772C-16FF-4D0C-849C-24879B6F018E}" type="presParOf" srcId="{C55D6477-27BB-429E-A369-165B59E81AAF}" destId="{236CECF9-28DB-476F-B904-E5E6D147A895}" srcOrd="3" destOrd="0" presId="urn:microsoft.com/office/officeart/2018/5/layout/IconCircleLabelList"/>
    <dgm:cxn modelId="{74DA4D4E-E233-42E5-A13A-602FDE27003D}" type="presParOf" srcId="{9D513F6A-5330-4508-AE16-63E134FEA5BC}" destId="{EF58E5D8-566B-45D3-BEDE-6EECC3A26C84}" srcOrd="3" destOrd="0" presId="urn:microsoft.com/office/officeart/2018/5/layout/IconCircleLabelList"/>
    <dgm:cxn modelId="{9D0750BF-CF27-423F-8338-DF16D17CB212}" type="presParOf" srcId="{9D513F6A-5330-4508-AE16-63E134FEA5BC}" destId="{B65FC25A-F762-4194-BAC7-B31BD7BC80C6}" srcOrd="4" destOrd="0" presId="urn:microsoft.com/office/officeart/2018/5/layout/IconCircleLabelList"/>
    <dgm:cxn modelId="{53131640-AFFC-4DB6-8CEE-11E43DEFFD8C}" type="presParOf" srcId="{B65FC25A-F762-4194-BAC7-B31BD7BC80C6}" destId="{C1A9882D-33B2-40C2-84CE-B44861AFB027}" srcOrd="0" destOrd="0" presId="urn:microsoft.com/office/officeart/2018/5/layout/IconCircleLabelList"/>
    <dgm:cxn modelId="{77E3970D-A375-4772-A7DC-004316DEA90F}" type="presParOf" srcId="{B65FC25A-F762-4194-BAC7-B31BD7BC80C6}" destId="{0A37B08E-F6A2-4B00-A6C8-D1330241DC7A}" srcOrd="1" destOrd="0" presId="urn:microsoft.com/office/officeart/2018/5/layout/IconCircleLabelList"/>
    <dgm:cxn modelId="{D78BCC20-1F8C-4342-971F-E999D9EF456F}" type="presParOf" srcId="{B65FC25A-F762-4194-BAC7-B31BD7BC80C6}" destId="{58F0407E-D4DB-4003-BECC-20241617DCF1}" srcOrd="2" destOrd="0" presId="urn:microsoft.com/office/officeart/2018/5/layout/IconCircleLabelList"/>
    <dgm:cxn modelId="{35F470F6-0EEC-400C-9D6C-5E2830634C67}" type="presParOf" srcId="{B65FC25A-F762-4194-BAC7-B31BD7BC80C6}" destId="{2FE1DA13-3CB7-415E-9368-A27D29BB3F9C}" srcOrd="3" destOrd="0" presId="urn:microsoft.com/office/officeart/2018/5/layout/IconCircleLabelList"/>
    <dgm:cxn modelId="{0E9619B6-06E5-46D2-93A7-B6A360B20D7C}" type="presParOf" srcId="{9D513F6A-5330-4508-AE16-63E134FEA5BC}" destId="{B908A6C6-5219-4379-8285-BDF9EDFC56DE}" srcOrd="5" destOrd="0" presId="urn:microsoft.com/office/officeart/2018/5/layout/IconCircleLabelList"/>
    <dgm:cxn modelId="{4FAD01D3-8B9C-430B-AD95-C5D71A850657}" type="presParOf" srcId="{9D513F6A-5330-4508-AE16-63E134FEA5BC}" destId="{F356321D-9267-4FC8-81A0-4F3862F359CE}" srcOrd="6" destOrd="0" presId="urn:microsoft.com/office/officeart/2018/5/layout/IconCircleLabelList"/>
    <dgm:cxn modelId="{E2F44FC3-9FF0-4421-A43A-F95DA003BA36}" type="presParOf" srcId="{F356321D-9267-4FC8-81A0-4F3862F359CE}" destId="{1157CE28-530E-43E2-859A-53492CE08BAE}" srcOrd="0" destOrd="0" presId="urn:microsoft.com/office/officeart/2018/5/layout/IconCircleLabelList"/>
    <dgm:cxn modelId="{84FC92A6-50D6-4292-91C6-E1E8FA20939E}" type="presParOf" srcId="{F356321D-9267-4FC8-81A0-4F3862F359CE}" destId="{24DA68EA-9DCF-4333-91C7-B84329680B7A}" srcOrd="1" destOrd="0" presId="urn:microsoft.com/office/officeart/2018/5/layout/IconCircleLabelList"/>
    <dgm:cxn modelId="{A54069B2-B37F-4B16-8783-EC672C934A06}" type="presParOf" srcId="{F356321D-9267-4FC8-81A0-4F3862F359CE}" destId="{1B2DFCB7-F339-42FC-8F4D-841E57FF96DA}" srcOrd="2" destOrd="0" presId="urn:microsoft.com/office/officeart/2018/5/layout/IconCircleLabelList"/>
    <dgm:cxn modelId="{4B44CA23-3511-4B2F-84A2-245B50C7982C}" type="presParOf" srcId="{F356321D-9267-4FC8-81A0-4F3862F359CE}" destId="{BE226C52-CC16-4B73-8325-FCEE84CF4EB7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445D2BE-6D74-47B0-B45F-95E41A71003A}" type="doc">
      <dgm:prSet loTypeId="urn:microsoft.com/office/officeart/2005/8/layout/default" loCatId="list" qsTypeId="urn:microsoft.com/office/officeart/2005/8/quickstyle/simple1#3" qsCatId="simple" csTypeId="urn:microsoft.com/office/officeart/2005/8/colors/colorful2#1" csCatId="colorful"/>
      <dgm:spPr/>
      <dgm:t>
        <a:bodyPr/>
        <a:lstStyle/>
        <a:p>
          <a:endParaRPr lang="en-US"/>
        </a:p>
      </dgm:t>
    </dgm:pt>
    <dgm:pt modelId="{35EA47DA-02A3-4211-8C3C-FD75B51A1295}">
      <dgm:prSet/>
      <dgm:spPr/>
      <dgm:t>
        <a:bodyPr/>
        <a:lstStyle/>
        <a:p>
          <a:r>
            <a:rPr lang="en-US"/>
            <a:t>• Right to fair treatment</a:t>
          </a:r>
        </a:p>
      </dgm:t>
    </dgm:pt>
    <dgm:pt modelId="{F7020824-F681-412B-89B6-0BC9994DF9F2}" type="parTrans" cxnId="{FD0AEAE8-A376-4D47-BDC5-A9A49BDB16F5}">
      <dgm:prSet/>
      <dgm:spPr/>
      <dgm:t>
        <a:bodyPr/>
        <a:lstStyle/>
        <a:p>
          <a:endParaRPr lang="en-US"/>
        </a:p>
      </dgm:t>
    </dgm:pt>
    <dgm:pt modelId="{9502DC80-3C81-4F61-9182-2E70A14D71B6}" type="sibTrans" cxnId="{FD0AEAE8-A376-4D47-BDC5-A9A49BDB16F5}">
      <dgm:prSet/>
      <dgm:spPr/>
      <dgm:t>
        <a:bodyPr/>
        <a:lstStyle/>
        <a:p>
          <a:endParaRPr lang="en-US"/>
        </a:p>
      </dgm:t>
    </dgm:pt>
    <dgm:pt modelId="{830AFA73-EB5F-4078-832F-FCCAFCD578BF}">
      <dgm:prSet/>
      <dgm:spPr/>
      <dgm:t>
        <a:bodyPr/>
        <a:lstStyle/>
        <a:p>
          <a:r>
            <a:rPr lang="en-US"/>
            <a:t>• Right to notice of allegations</a:t>
          </a:r>
        </a:p>
      </dgm:t>
    </dgm:pt>
    <dgm:pt modelId="{5AD549BE-CAD7-4695-AFBB-FCAC9BC081CA}" type="parTrans" cxnId="{34163969-B97F-4EEA-AE1C-70C91B9B1F86}">
      <dgm:prSet/>
      <dgm:spPr/>
      <dgm:t>
        <a:bodyPr/>
        <a:lstStyle/>
        <a:p>
          <a:endParaRPr lang="en-US"/>
        </a:p>
      </dgm:t>
    </dgm:pt>
    <dgm:pt modelId="{7F4D2D25-1B20-438A-B1FF-417A87137A5C}" type="sibTrans" cxnId="{34163969-B97F-4EEA-AE1C-70C91B9B1F86}">
      <dgm:prSet/>
      <dgm:spPr/>
      <dgm:t>
        <a:bodyPr/>
        <a:lstStyle/>
        <a:p>
          <a:endParaRPr lang="en-US"/>
        </a:p>
      </dgm:t>
    </dgm:pt>
    <dgm:pt modelId="{1CA1BF2F-1351-4CD4-9C25-E585F4F18D09}">
      <dgm:prSet/>
      <dgm:spPr/>
      <dgm:t>
        <a:bodyPr/>
        <a:lstStyle/>
        <a:p>
          <a:r>
            <a:rPr lang="en-US"/>
            <a:t>• Right to review information related to a case</a:t>
          </a:r>
        </a:p>
      </dgm:t>
    </dgm:pt>
    <dgm:pt modelId="{7F294875-36EC-412D-9004-91BCC59AC8CD}" type="parTrans" cxnId="{0BCB27A4-4338-4420-8421-1A829723DA25}">
      <dgm:prSet/>
      <dgm:spPr/>
      <dgm:t>
        <a:bodyPr/>
        <a:lstStyle/>
        <a:p>
          <a:endParaRPr lang="en-US"/>
        </a:p>
      </dgm:t>
    </dgm:pt>
    <dgm:pt modelId="{46C8E3A7-F5E2-4EFB-8E07-8CCDD81DEF0F}" type="sibTrans" cxnId="{0BCB27A4-4338-4420-8421-1A829723DA25}">
      <dgm:prSet/>
      <dgm:spPr/>
      <dgm:t>
        <a:bodyPr/>
        <a:lstStyle/>
        <a:p>
          <a:endParaRPr lang="en-US"/>
        </a:p>
      </dgm:t>
    </dgm:pt>
    <dgm:pt modelId="{5DB1AF39-9728-48A7-A3A5-501C8CD5C41A}">
      <dgm:prSet/>
      <dgm:spPr/>
      <dgm:t>
        <a:bodyPr/>
        <a:lstStyle/>
        <a:p>
          <a:r>
            <a:rPr lang="en-US"/>
            <a:t>• Right to participate in the process</a:t>
          </a:r>
        </a:p>
      </dgm:t>
    </dgm:pt>
    <dgm:pt modelId="{23C1FBC2-DC51-4775-A9C2-7D26011F14E9}" type="parTrans" cxnId="{BFE13AB0-F551-4570-9945-1DFD86F2C6E6}">
      <dgm:prSet/>
      <dgm:spPr/>
      <dgm:t>
        <a:bodyPr/>
        <a:lstStyle/>
        <a:p>
          <a:endParaRPr lang="en-US"/>
        </a:p>
      </dgm:t>
    </dgm:pt>
    <dgm:pt modelId="{6DD13D67-CD8B-42DD-867F-240C65CE6133}" type="sibTrans" cxnId="{BFE13AB0-F551-4570-9945-1DFD86F2C6E6}">
      <dgm:prSet/>
      <dgm:spPr/>
      <dgm:t>
        <a:bodyPr/>
        <a:lstStyle/>
        <a:p>
          <a:endParaRPr lang="en-US"/>
        </a:p>
      </dgm:t>
    </dgm:pt>
    <dgm:pt modelId="{D329B8F9-B448-45C4-9720-649AAD781DAA}">
      <dgm:prSet/>
      <dgm:spPr/>
      <dgm:t>
        <a:bodyPr/>
        <a:lstStyle/>
        <a:p>
          <a:r>
            <a:rPr lang="en-US"/>
            <a:t>• Right to appeal decisions</a:t>
          </a:r>
        </a:p>
      </dgm:t>
    </dgm:pt>
    <dgm:pt modelId="{3489C4E2-399E-434D-8B06-8623C404C24A}" type="parTrans" cxnId="{EADC0AA2-2A13-4981-950B-F0D8774FCD77}">
      <dgm:prSet/>
      <dgm:spPr/>
      <dgm:t>
        <a:bodyPr/>
        <a:lstStyle/>
        <a:p>
          <a:endParaRPr lang="en-US"/>
        </a:p>
      </dgm:t>
    </dgm:pt>
    <dgm:pt modelId="{CAA7F6A4-0894-4B97-88AF-71B2A91F0E3B}" type="sibTrans" cxnId="{EADC0AA2-2A13-4981-950B-F0D8774FCD77}">
      <dgm:prSet/>
      <dgm:spPr/>
      <dgm:t>
        <a:bodyPr/>
        <a:lstStyle/>
        <a:p>
          <a:endParaRPr lang="en-US"/>
        </a:p>
      </dgm:t>
    </dgm:pt>
    <dgm:pt modelId="{5A1BA0FA-E37A-4D33-B6A2-D8C2B458A7B0}">
      <dgm:prSet/>
      <dgm:spPr/>
      <dgm:t>
        <a:bodyPr/>
        <a:lstStyle/>
        <a:p>
          <a:r>
            <a:rPr lang="en-US"/>
            <a:t>• Right to have an advisor/support person</a:t>
          </a:r>
        </a:p>
      </dgm:t>
    </dgm:pt>
    <dgm:pt modelId="{92117786-0D47-47E0-8155-3A6462EFAF0C}" type="parTrans" cxnId="{64BA7663-EA6A-4F21-9E04-AF61C1D9FE7E}">
      <dgm:prSet/>
      <dgm:spPr/>
      <dgm:t>
        <a:bodyPr/>
        <a:lstStyle/>
        <a:p>
          <a:endParaRPr lang="en-US"/>
        </a:p>
      </dgm:t>
    </dgm:pt>
    <dgm:pt modelId="{F794ACB6-3251-47B0-9895-254A53111791}" type="sibTrans" cxnId="{64BA7663-EA6A-4F21-9E04-AF61C1D9FE7E}">
      <dgm:prSet/>
      <dgm:spPr/>
      <dgm:t>
        <a:bodyPr/>
        <a:lstStyle/>
        <a:p>
          <a:endParaRPr lang="en-US"/>
        </a:p>
      </dgm:t>
    </dgm:pt>
    <dgm:pt modelId="{1EC9A131-CEB4-4755-AD70-D29E78BE5F3F}" type="pres">
      <dgm:prSet presAssocID="{5445D2BE-6D74-47B0-B45F-95E41A71003A}" presName="diagram" presStyleCnt="0">
        <dgm:presLayoutVars>
          <dgm:dir/>
          <dgm:resizeHandles val="exact"/>
        </dgm:presLayoutVars>
      </dgm:prSet>
      <dgm:spPr/>
    </dgm:pt>
    <dgm:pt modelId="{D3B070E3-79A9-47C6-AC1D-19EAB95BD3F1}" type="pres">
      <dgm:prSet presAssocID="{35EA47DA-02A3-4211-8C3C-FD75B51A1295}" presName="node" presStyleLbl="node1" presStyleIdx="0" presStyleCnt="6">
        <dgm:presLayoutVars>
          <dgm:bulletEnabled val="1"/>
        </dgm:presLayoutVars>
      </dgm:prSet>
      <dgm:spPr/>
    </dgm:pt>
    <dgm:pt modelId="{B6652908-C4EA-4CBD-A26D-3769D11ABA72}" type="pres">
      <dgm:prSet presAssocID="{9502DC80-3C81-4F61-9182-2E70A14D71B6}" presName="sibTrans" presStyleCnt="0"/>
      <dgm:spPr/>
    </dgm:pt>
    <dgm:pt modelId="{85845CFF-15E8-427F-B35B-ADA623971F41}" type="pres">
      <dgm:prSet presAssocID="{830AFA73-EB5F-4078-832F-FCCAFCD578BF}" presName="node" presStyleLbl="node1" presStyleIdx="1" presStyleCnt="6">
        <dgm:presLayoutVars>
          <dgm:bulletEnabled val="1"/>
        </dgm:presLayoutVars>
      </dgm:prSet>
      <dgm:spPr/>
    </dgm:pt>
    <dgm:pt modelId="{51456E6B-22A4-4A48-A433-F7C0FEC0C407}" type="pres">
      <dgm:prSet presAssocID="{7F4D2D25-1B20-438A-B1FF-417A87137A5C}" presName="sibTrans" presStyleCnt="0"/>
      <dgm:spPr/>
    </dgm:pt>
    <dgm:pt modelId="{ED926DF4-0D84-40AA-B287-6C0BBE16136D}" type="pres">
      <dgm:prSet presAssocID="{1CA1BF2F-1351-4CD4-9C25-E585F4F18D09}" presName="node" presStyleLbl="node1" presStyleIdx="2" presStyleCnt="6">
        <dgm:presLayoutVars>
          <dgm:bulletEnabled val="1"/>
        </dgm:presLayoutVars>
      </dgm:prSet>
      <dgm:spPr/>
    </dgm:pt>
    <dgm:pt modelId="{B82AAF1E-16D1-413F-BFB8-0301EE102120}" type="pres">
      <dgm:prSet presAssocID="{46C8E3A7-F5E2-4EFB-8E07-8CCDD81DEF0F}" presName="sibTrans" presStyleCnt="0"/>
      <dgm:spPr/>
    </dgm:pt>
    <dgm:pt modelId="{13ADDD4A-1252-41B6-A09E-E9FB4D2CD807}" type="pres">
      <dgm:prSet presAssocID="{5DB1AF39-9728-48A7-A3A5-501C8CD5C41A}" presName="node" presStyleLbl="node1" presStyleIdx="3" presStyleCnt="6">
        <dgm:presLayoutVars>
          <dgm:bulletEnabled val="1"/>
        </dgm:presLayoutVars>
      </dgm:prSet>
      <dgm:spPr/>
    </dgm:pt>
    <dgm:pt modelId="{821984B8-823C-4A9A-A956-F8821D7F839D}" type="pres">
      <dgm:prSet presAssocID="{6DD13D67-CD8B-42DD-867F-240C65CE6133}" presName="sibTrans" presStyleCnt="0"/>
      <dgm:spPr/>
    </dgm:pt>
    <dgm:pt modelId="{B965EB6B-6CA6-48DD-B10A-EC7529B8FE81}" type="pres">
      <dgm:prSet presAssocID="{D329B8F9-B448-45C4-9720-649AAD781DAA}" presName="node" presStyleLbl="node1" presStyleIdx="4" presStyleCnt="6">
        <dgm:presLayoutVars>
          <dgm:bulletEnabled val="1"/>
        </dgm:presLayoutVars>
      </dgm:prSet>
      <dgm:spPr/>
    </dgm:pt>
    <dgm:pt modelId="{236F1AEE-AD97-40D4-B899-DF60985F0D7B}" type="pres">
      <dgm:prSet presAssocID="{CAA7F6A4-0894-4B97-88AF-71B2A91F0E3B}" presName="sibTrans" presStyleCnt="0"/>
      <dgm:spPr/>
    </dgm:pt>
    <dgm:pt modelId="{85763565-CEBF-481D-8D16-A69F3D54C631}" type="pres">
      <dgm:prSet presAssocID="{5A1BA0FA-E37A-4D33-B6A2-D8C2B458A7B0}" presName="node" presStyleLbl="node1" presStyleIdx="5" presStyleCnt="6">
        <dgm:presLayoutVars>
          <dgm:bulletEnabled val="1"/>
        </dgm:presLayoutVars>
      </dgm:prSet>
      <dgm:spPr/>
    </dgm:pt>
  </dgm:ptLst>
  <dgm:cxnLst>
    <dgm:cxn modelId="{5FB0A701-3AB7-4438-8F40-0FD34D6AB7F8}" type="presOf" srcId="{D329B8F9-B448-45C4-9720-649AAD781DAA}" destId="{B965EB6B-6CA6-48DD-B10A-EC7529B8FE81}" srcOrd="0" destOrd="0" presId="urn:microsoft.com/office/officeart/2005/8/layout/default"/>
    <dgm:cxn modelId="{6D44055D-06B2-485F-8954-5BA4AE2A5D49}" type="presOf" srcId="{5DB1AF39-9728-48A7-A3A5-501C8CD5C41A}" destId="{13ADDD4A-1252-41B6-A09E-E9FB4D2CD807}" srcOrd="0" destOrd="0" presId="urn:microsoft.com/office/officeart/2005/8/layout/default"/>
    <dgm:cxn modelId="{64BA7663-EA6A-4F21-9E04-AF61C1D9FE7E}" srcId="{5445D2BE-6D74-47B0-B45F-95E41A71003A}" destId="{5A1BA0FA-E37A-4D33-B6A2-D8C2B458A7B0}" srcOrd="5" destOrd="0" parTransId="{92117786-0D47-47E0-8155-3A6462EFAF0C}" sibTransId="{F794ACB6-3251-47B0-9895-254A53111791}"/>
    <dgm:cxn modelId="{34163969-B97F-4EEA-AE1C-70C91B9B1F86}" srcId="{5445D2BE-6D74-47B0-B45F-95E41A71003A}" destId="{830AFA73-EB5F-4078-832F-FCCAFCD578BF}" srcOrd="1" destOrd="0" parTransId="{5AD549BE-CAD7-4695-AFBB-FCAC9BC081CA}" sibTransId="{7F4D2D25-1B20-438A-B1FF-417A87137A5C}"/>
    <dgm:cxn modelId="{E4FBEB4E-288A-497F-99C6-52D407FE42F8}" type="presOf" srcId="{5A1BA0FA-E37A-4D33-B6A2-D8C2B458A7B0}" destId="{85763565-CEBF-481D-8D16-A69F3D54C631}" srcOrd="0" destOrd="0" presId="urn:microsoft.com/office/officeart/2005/8/layout/default"/>
    <dgm:cxn modelId="{BBB2857C-2773-4A97-81EB-4207EBDB692B}" type="presOf" srcId="{1CA1BF2F-1351-4CD4-9C25-E585F4F18D09}" destId="{ED926DF4-0D84-40AA-B287-6C0BBE16136D}" srcOrd="0" destOrd="0" presId="urn:microsoft.com/office/officeart/2005/8/layout/default"/>
    <dgm:cxn modelId="{8C1A628D-4A8C-4C75-9B80-9B713D7A03EF}" type="presOf" srcId="{35EA47DA-02A3-4211-8C3C-FD75B51A1295}" destId="{D3B070E3-79A9-47C6-AC1D-19EAB95BD3F1}" srcOrd="0" destOrd="0" presId="urn:microsoft.com/office/officeart/2005/8/layout/default"/>
    <dgm:cxn modelId="{72D61B90-3EC2-4B3F-832D-0055C2CB4EC2}" type="presOf" srcId="{5445D2BE-6D74-47B0-B45F-95E41A71003A}" destId="{1EC9A131-CEB4-4755-AD70-D29E78BE5F3F}" srcOrd="0" destOrd="0" presId="urn:microsoft.com/office/officeart/2005/8/layout/default"/>
    <dgm:cxn modelId="{EADC0AA2-2A13-4981-950B-F0D8774FCD77}" srcId="{5445D2BE-6D74-47B0-B45F-95E41A71003A}" destId="{D329B8F9-B448-45C4-9720-649AAD781DAA}" srcOrd="4" destOrd="0" parTransId="{3489C4E2-399E-434D-8B06-8623C404C24A}" sibTransId="{CAA7F6A4-0894-4B97-88AF-71B2A91F0E3B}"/>
    <dgm:cxn modelId="{0BCB27A4-4338-4420-8421-1A829723DA25}" srcId="{5445D2BE-6D74-47B0-B45F-95E41A71003A}" destId="{1CA1BF2F-1351-4CD4-9C25-E585F4F18D09}" srcOrd="2" destOrd="0" parTransId="{7F294875-36EC-412D-9004-91BCC59AC8CD}" sibTransId="{46C8E3A7-F5E2-4EFB-8E07-8CCDD81DEF0F}"/>
    <dgm:cxn modelId="{BFE13AB0-F551-4570-9945-1DFD86F2C6E6}" srcId="{5445D2BE-6D74-47B0-B45F-95E41A71003A}" destId="{5DB1AF39-9728-48A7-A3A5-501C8CD5C41A}" srcOrd="3" destOrd="0" parTransId="{23C1FBC2-DC51-4775-A9C2-7D26011F14E9}" sibTransId="{6DD13D67-CD8B-42DD-867F-240C65CE6133}"/>
    <dgm:cxn modelId="{29B989D2-FDA4-4C70-9789-57DE54D980E1}" type="presOf" srcId="{830AFA73-EB5F-4078-832F-FCCAFCD578BF}" destId="{85845CFF-15E8-427F-B35B-ADA623971F41}" srcOrd="0" destOrd="0" presId="urn:microsoft.com/office/officeart/2005/8/layout/default"/>
    <dgm:cxn modelId="{FD0AEAE8-A376-4D47-BDC5-A9A49BDB16F5}" srcId="{5445D2BE-6D74-47B0-B45F-95E41A71003A}" destId="{35EA47DA-02A3-4211-8C3C-FD75B51A1295}" srcOrd="0" destOrd="0" parTransId="{F7020824-F681-412B-89B6-0BC9994DF9F2}" sibTransId="{9502DC80-3C81-4F61-9182-2E70A14D71B6}"/>
    <dgm:cxn modelId="{6EB6C1E9-0EC2-465A-969E-23DC349B4386}" type="presParOf" srcId="{1EC9A131-CEB4-4755-AD70-D29E78BE5F3F}" destId="{D3B070E3-79A9-47C6-AC1D-19EAB95BD3F1}" srcOrd="0" destOrd="0" presId="urn:microsoft.com/office/officeart/2005/8/layout/default"/>
    <dgm:cxn modelId="{F4E3B1F4-8929-4C04-944C-3BC925F1E82A}" type="presParOf" srcId="{1EC9A131-CEB4-4755-AD70-D29E78BE5F3F}" destId="{B6652908-C4EA-4CBD-A26D-3769D11ABA72}" srcOrd="1" destOrd="0" presId="urn:microsoft.com/office/officeart/2005/8/layout/default"/>
    <dgm:cxn modelId="{A491C090-1F18-4C3B-98F4-C8B0B2314A26}" type="presParOf" srcId="{1EC9A131-CEB4-4755-AD70-D29E78BE5F3F}" destId="{85845CFF-15E8-427F-B35B-ADA623971F41}" srcOrd="2" destOrd="0" presId="urn:microsoft.com/office/officeart/2005/8/layout/default"/>
    <dgm:cxn modelId="{01D99772-6F42-4F74-AFE0-ACE08838F9D1}" type="presParOf" srcId="{1EC9A131-CEB4-4755-AD70-D29E78BE5F3F}" destId="{51456E6B-22A4-4A48-A433-F7C0FEC0C407}" srcOrd="3" destOrd="0" presId="urn:microsoft.com/office/officeart/2005/8/layout/default"/>
    <dgm:cxn modelId="{298C001D-1E81-4A25-8127-6F1F980DF413}" type="presParOf" srcId="{1EC9A131-CEB4-4755-AD70-D29E78BE5F3F}" destId="{ED926DF4-0D84-40AA-B287-6C0BBE16136D}" srcOrd="4" destOrd="0" presId="urn:microsoft.com/office/officeart/2005/8/layout/default"/>
    <dgm:cxn modelId="{0D492F44-AFFA-496F-8B6C-24B1D906BF2E}" type="presParOf" srcId="{1EC9A131-CEB4-4755-AD70-D29E78BE5F3F}" destId="{B82AAF1E-16D1-413F-BFB8-0301EE102120}" srcOrd="5" destOrd="0" presId="urn:microsoft.com/office/officeart/2005/8/layout/default"/>
    <dgm:cxn modelId="{9ABCEE03-6188-417C-8A13-870E2FF6673E}" type="presParOf" srcId="{1EC9A131-CEB4-4755-AD70-D29E78BE5F3F}" destId="{13ADDD4A-1252-41B6-A09E-E9FB4D2CD807}" srcOrd="6" destOrd="0" presId="urn:microsoft.com/office/officeart/2005/8/layout/default"/>
    <dgm:cxn modelId="{0D29BE23-694E-4D7F-B8FA-94B9F0E60372}" type="presParOf" srcId="{1EC9A131-CEB4-4755-AD70-D29E78BE5F3F}" destId="{821984B8-823C-4A9A-A956-F8821D7F839D}" srcOrd="7" destOrd="0" presId="urn:microsoft.com/office/officeart/2005/8/layout/default"/>
    <dgm:cxn modelId="{780B79C5-AA1B-411C-96E8-3D882BAA3416}" type="presParOf" srcId="{1EC9A131-CEB4-4755-AD70-D29E78BE5F3F}" destId="{B965EB6B-6CA6-48DD-B10A-EC7529B8FE81}" srcOrd="8" destOrd="0" presId="urn:microsoft.com/office/officeart/2005/8/layout/default"/>
    <dgm:cxn modelId="{E52C8E97-BF4E-48D6-B9C7-9E2B4BFE4C53}" type="presParOf" srcId="{1EC9A131-CEB4-4755-AD70-D29E78BE5F3F}" destId="{236F1AEE-AD97-40D4-B899-DF60985F0D7B}" srcOrd="9" destOrd="0" presId="urn:microsoft.com/office/officeart/2005/8/layout/default"/>
    <dgm:cxn modelId="{8F794DF9-F825-4B5E-AE72-D2217EC06E9B}" type="presParOf" srcId="{1EC9A131-CEB4-4755-AD70-D29E78BE5F3F}" destId="{85763565-CEBF-481D-8D16-A69F3D54C631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0423602-912F-4DFE-961E-785C0FFE17CE}" type="doc">
      <dgm:prSet loTypeId="urn:microsoft.com/office/officeart/2005/8/layout/default" loCatId="list" qsTypeId="urn:microsoft.com/office/officeart/2005/8/quickstyle/simple1#4" qsCatId="simple" csTypeId="urn:microsoft.com/office/officeart/2005/8/colors/colorful2#2" csCatId="colorful" phldr="1"/>
      <dgm:spPr/>
      <dgm:t>
        <a:bodyPr/>
        <a:lstStyle/>
        <a:p>
          <a:endParaRPr lang="en-US"/>
        </a:p>
      </dgm:t>
    </dgm:pt>
    <dgm:pt modelId="{92CB1291-B2F8-479A-9159-2A24955048C8}">
      <dgm:prSet custT="1"/>
      <dgm:spPr/>
      <dgm:t>
        <a:bodyPr/>
        <a:lstStyle/>
        <a:p>
          <a:pPr algn="ctr"/>
          <a:endParaRPr lang="en-US" sz="1900" dirty="0"/>
        </a:p>
        <a:p>
          <a:pPr algn="ctr"/>
          <a:r>
            <a:rPr lang="en-US" sz="2400" dirty="0"/>
            <a:t>1. Incident </a:t>
          </a:r>
        </a:p>
        <a:p>
          <a:pPr algn="ctr"/>
          <a:r>
            <a:rPr lang="en-US" sz="2400" dirty="0"/>
            <a:t>Reported </a:t>
          </a:r>
        </a:p>
        <a:p>
          <a:pPr algn="l"/>
          <a:r>
            <a:rPr lang="en-US" sz="1600" dirty="0"/>
            <a:t>The Dean of Students Office will open a case.</a:t>
          </a:r>
        </a:p>
        <a:p>
          <a:pPr algn="ctr"/>
          <a:endParaRPr lang="en-US" sz="1900" dirty="0"/>
        </a:p>
      </dgm:t>
    </dgm:pt>
    <dgm:pt modelId="{9B293AFA-436F-43E6-9BD3-10CB55ECDA9C}" type="parTrans" cxnId="{7811655D-95D1-45EA-A41D-404C66053569}">
      <dgm:prSet/>
      <dgm:spPr/>
      <dgm:t>
        <a:bodyPr/>
        <a:lstStyle/>
        <a:p>
          <a:endParaRPr lang="en-US"/>
        </a:p>
      </dgm:t>
    </dgm:pt>
    <dgm:pt modelId="{64F4363E-81DB-4FE2-A477-268F4C2E106A}" type="sibTrans" cxnId="{7811655D-95D1-45EA-A41D-404C66053569}">
      <dgm:prSet/>
      <dgm:spPr/>
      <dgm:t>
        <a:bodyPr/>
        <a:lstStyle/>
        <a:p>
          <a:endParaRPr lang="en-US"/>
        </a:p>
      </dgm:t>
    </dgm:pt>
    <dgm:pt modelId="{CFF2EBAF-EFD9-41AA-925A-CEEC94BFB3EA}">
      <dgm:prSet custT="1"/>
      <dgm:spPr/>
      <dgm:t>
        <a:bodyPr/>
        <a:lstStyle/>
        <a:p>
          <a:pPr algn="ctr"/>
          <a:r>
            <a:rPr lang="en-US" sz="2400" dirty="0"/>
            <a:t>2. Review of information</a:t>
          </a:r>
        </a:p>
        <a:p>
          <a:pPr algn="l"/>
          <a:r>
            <a:rPr lang="en-US" sz="1600" dirty="0"/>
            <a:t>The Dean of Students Office will review all the information.</a:t>
          </a:r>
        </a:p>
      </dgm:t>
    </dgm:pt>
    <dgm:pt modelId="{10F8D7E9-3F3E-44FA-8945-375D89D7651C}" type="parTrans" cxnId="{7757A5F8-7AE4-47CA-AE82-252CECCB434E}">
      <dgm:prSet/>
      <dgm:spPr/>
      <dgm:t>
        <a:bodyPr/>
        <a:lstStyle/>
        <a:p>
          <a:endParaRPr lang="en-US"/>
        </a:p>
      </dgm:t>
    </dgm:pt>
    <dgm:pt modelId="{4DFB46A2-63CB-49BC-A980-D4B14B5B39A0}" type="sibTrans" cxnId="{7757A5F8-7AE4-47CA-AE82-252CECCB434E}">
      <dgm:prSet/>
      <dgm:spPr/>
      <dgm:t>
        <a:bodyPr/>
        <a:lstStyle/>
        <a:p>
          <a:endParaRPr lang="en-US"/>
        </a:p>
      </dgm:t>
    </dgm:pt>
    <dgm:pt modelId="{7B20AA6B-0AF4-4C61-8BAB-7A559350CD57}">
      <dgm:prSet custT="1"/>
      <dgm:spPr/>
      <dgm:t>
        <a:bodyPr/>
        <a:lstStyle/>
        <a:p>
          <a:pPr algn="ctr"/>
          <a:r>
            <a:rPr lang="en-US" sz="2400" dirty="0"/>
            <a:t>3. Student meeting</a:t>
          </a:r>
        </a:p>
        <a:p>
          <a:pPr algn="l"/>
          <a:r>
            <a:rPr lang="en-US" sz="1600" dirty="0"/>
            <a:t>A meeting will be scheduled with the student(s) involved.</a:t>
          </a:r>
        </a:p>
      </dgm:t>
    </dgm:pt>
    <dgm:pt modelId="{B6E8D133-4DB1-48DF-8F3C-C3A735CA0517}" type="parTrans" cxnId="{1F84C149-6C61-401E-B35D-833D7383EAFB}">
      <dgm:prSet/>
      <dgm:spPr/>
      <dgm:t>
        <a:bodyPr/>
        <a:lstStyle/>
        <a:p>
          <a:endParaRPr lang="en-US"/>
        </a:p>
      </dgm:t>
    </dgm:pt>
    <dgm:pt modelId="{C6122C7D-9762-453C-AA1D-6597F061F656}" type="sibTrans" cxnId="{1F84C149-6C61-401E-B35D-833D7383EAFB}">
      <dgm:prSet/>
      <dgm:spPr/>
      <dgm:t>
        <a:bodyPr/>
        <a:lstStyle/>
        <a:p>
          <a:endParaRPr lang="en-US"/>
        </a:p>
      </dgm:t>
    </dgm:pt>
    <dgm:pt modelId="{EE01C8F0-39B9-47EE-8AFF-0E69EAF98149}">
      <dgm:prSet custT="1"/>
      <dgm:spPr/>
      <dgm:t>
        <a:bodyPr/>
        <a:lstStyle/>
        <a:p>
          <a:pPr algn="ctr"/>
          <a:r>
            <a:rPr lang="en-US" sz="2400" dirty="0"/>
            <a:t>4. Resolution or hearing </a:t>
          </a:r>
        </a:p>
        <a:p>
          <a:pPr algn="l"/>
          <a:r>
            <a:rPr lang="en-US" sz="1600" dirty="0"/>
            <a:t>The issue may be resolved through an informal process or a formal hearing.</a:t>
          </a:r>
        </a:p>
      </dgm:t>
    </dgm:pt>
    <dgm:pt modelId="{A4479016-805E-405E-8D4F-88E44F9D3266}" type="parTrans" cxnId="{F2467937-9D76-4BFF-9DA8-B0EBAF740CBD}">
      <dgm:prSet/>
      <dgm:spPr/>
      <dgm:t>
        <a:bodyPr/>
        <a:lstStyle/>
        <a:p>
          <a:endParaRPr lang="en-US"/>
        </a:p>
      </dgm:t>
    </dgm:pt>
    <dgm:pt modelId="{8698434E-0434-4E5A-AA0D-9B5F44C04F42}" type="sibTrans" cxnId="{F2467937-9D76-4BFF-9DA8-B0EBAF740CBD}">
      <dgm:prSet/>
      <dgm:spPr/>
      <dgm:t>
        <a:bodyPr/>
        <a:lstStyle/>
        <a:p>
          <a:endParaRPr lang="en-US"/>
        </a:p>
      </dgm:t>
    </dgm:pt>
    <dgm:pt modelId="{A345B21A-45F5-49A3-8B06-9AEC69D95AD6}">
      <dgm:prSet custT="1"/>
      <dgm:spPr/>
      <dgm:t>
        <a:bodyPr/>
        <a:lstStyle/>
        <a:p>
          <a:pPr algn="ctr"/>
          <a:r>
            <a:rPr lang="en-US" sz="2400" dirty="0"/>
            <a:t>5. Outcome issued</a:t>
          </a:r>
        </a:p>
        <a:p>
          <a:pPr algn="l"/>
          <a:r>
            <a:rPr lang="en-US" sz="1600" dirty="0"/>
            <a:t>The Dean of Students office will send a written outcome letter.</a:t>
          </a:r>
        </a:p>
      </dgm:t>
    </dgm:pt>
    <dgm:pt modelId="{55327043-996C-42CF-90F9-E9A3E93A525C}" type="parTrans" cxnId="{36DC4389-AABA-4552-AE40-ACD0FE30A37B}">
      <dgm:prSet/>
      <dgm:spPr/>
      <dgm:t>
        <a:bodyPr/>
        <a:lstStyle/>
        <a:p>
          <a:endParaRPr lang="en-US"/>
        </a:p>
      </dgm:t>
    </dgm:pt>
    <dgm:pt modelId="{4E0C5CE6-69CA-46F3-AE0A-DB0287B6C816}" type="sibTrans" cxnId="{36DC4389-AABA-4552-AE40-ACD0FE30A37B}">
      <dgm:prSet/>
      <dgm:spPr/>
      <dgm:t>
        <a:bodyPr/>
        <a:lstStyle/>
        <a:p>
          <a:endParaRPr lang="en-US"/>
        </a:p>
      </dgm:t>
    </dgm:pt>
    <dgm:pt modelId="{3031B807-F51F-40CD-89AC-633CAE38CD4A}">
      <dgm:prSet custT="1"/>
      <dgm:spPr/>
      <dgm:t>
        <a:bodyPr/>
        <a:lstStyle/>
        <a:p>
          <a:pPr algn="ctr"/>
          <a:r>
            <a:rPr lang="en-US" sz="2400" dirty="0"/>
            <a:t>6. Appeal (if applicable)</a:t>
          </a:r>
        </a:p>
        <a:p>
          <a:pPr algn="l"/>
          <a:r>
            <a:rPr lang="en-US" sz="1600" dirty="0"/>
            <a:t>Student may appeal – refer to the code of conduct for more information</a:t>
          </a:r>
        </a:p>
      </dgm:t>
    </dgm:pt>
    <dgm:pt modelId="{EF595039-D291-4ABF-AFA3-3E5B1A129685}" type="parTrans" cxnId="{95F448BA-0220-406B-BADD-FDA79AC673C4}">
      <dgm:prSet/>
      <dgm:spPr/>
      <dgm:t>
        <a:bodyPr/>
        <a:lstStyle/>
        <a:p>
          <a:endParaRPr lang="en-US"/>
        </a:p>
      </dgm:t>
    </dgm:pt>
    <dgm:pt modelId="{1029A7AA-213B-49CE-AAB9-04F4841BFE18}" type="sibTrans" cxnId="{95F448BA-0220-406B-BADD-FDA79AC673C4}">
      <dgm:prSet/>
      <dgm:spPr/>
      <dgm:t>
        <a:bodyPr/>
        <a:lstStyle/>
        <a:p>
          <a:endParaRPr lang="en-US"/>
        </a:p>
      </dgm:t>
    </dgm:pt>
    <dgm:pt modelId="{1CEEEB7C-6648-4947-BE70-9F47265D61E9}" type="pres">
      <dgm:prSet presAssocID="{D0423602-912F-4DFE-961E-785C0FFE17CE}" presName="diagram" presStyleCnt="0">
        <dgm:presLayoutVars>
          <dgm:dir/>
          <dgm:resizeHandles val="exact"/>
        </dgm:presLayoutVars>
      </dgm:prSet>
      <dgm:spPr/>
    </dgm:pt>
    <dgm:pt modelId="{751B4066-B978-43AF-8D0B-C6649612186D}" type="pres">
      <dgm:prSet presAssocID="{92CB1291-B2F8-479A-9159-2A24955048C8}" presName="node" presStyleLbl="node1" presStyleIdx="0" presStyleCnt="6">
        <dgm:presLayoutVars>
          <dgm:bulletEnabled val="1"/>
        </dgm:presLayoutVars>
      </dgm:prSet>
      <dgm:spPr/>
    </dgm:pt>
    <dgm:pt modelId="{D3472D8C-FCC3-470E-8552-9434E78E35BC}" type="pres">
      <dgm:prSet presAssocID="{64F4363E-81DB-4FE2-A477-268F4C2E106A}" presName="sibTrans" presStyleCnt="0"/>
      <dgm:spPr/>
    </dgm:pt>
    <dgm:pt modelId="{07F0BBFE-FDCE-4A07-904E-23A04ACE82A8}" type="pres">
      <dgm:prSet presAssocID="{CFF2EBAF-EFD9-41AA-925A-CEEC94BFB3EA}" presName="node" presStyleLbl="node1" presStyleIdx="1" presStyleCnt="6" custLinFactNeighborX="-350" custLinFactNeighborY="595">
        <dgm:presLayoutVars>
          <dgm:bulletEnabled val="1"/>
        </dgm:presLayoutVars>
      </dgm:prSet>
      <dgm:spPr/>
    </dgm:pt>
    <dgm:pt modelId="{F70291C9-ABDB-4B70-949D-805910270202}" type="pres">
      <dgm:prSet presAssocID="{4DFB46A2-63CB-49BC-A980-D4B14B5B39A0}" presName="sibTrans" presStyleCnt="0"/>
      <dgm:spPr/>
    </dgm:pt>
    <dgm:pt modelId="{2405AEBD-09E8-4428-9647-2644B7D8725F}" type="pres">
      <dgm:prSet presAssocID="{7B20AA6B-0AF4-4C61-8BAB-7A559350CD57}" presName="node" presStyleLbl="node1" presStyleIdx="2" presStyleCnt="6">
        <dgm:presLayoutVars>
          <dgm:bulletEnabled val="1"/>
        </dgm:presLayoutVars>
      </dgm:prSet>
      <dgm:spPr/>
    </dgm:pt>
    <dgm:pt modelId="{AC8D6766-7A36-4D73-8DED-F30F5984BBB0}" type="pres">
      <dgm:prSet presAssocID="{C6122C7D-9762-453C-AA1D-6597F061F656}" presName="sibTrans" presStyleCnt="0"/>
      <dgm:spPr/>
    </dgm:pt>
    <dgm:pt modelId="{40FE3D22-63C8-4094-BCD1-FB0A97F62E58}" type="pres">
      <dgm:prSet presAssocID="{EE01C8F0-39B9-47EE-8AFF-0E69EAF98149}" presName="node" presStyleLbl="node1" presStyleIdx="3" presStyleCnt="6">
        <dgm:presLayoutVars>
          <dgm:bulletEnabled val="1"/>
        </dgm:presLayoutVars>
      </dgm:prSet>
      <dgm:spPr/>
    </dgm:pt>
    <dgm:pt modelId="{B25181AC-A2E2-4981-83FA-0CED90C00B18}" type="pres">
      <dgm:prSet presAssocID="{8698434E-0434-4E5A-AA0D-9B5F44C04F42}" presName="sibTrans" presStyleCnt="0"/>
      <dgm:spPr/>
    </dgm:pt>
    <dgm:pt modelId="{BD9AF6A9-32AD-4D7A-B9AF-CC36F6A066A2}" type="pres">
      <dgm:prSet presAssocID="{A345B21A-45F5-49A3-8B06-9AEC69D95AD6}" presName="node" presStyleLbl="node1" presStyleIdx="4" presStyleCnt="6">
        <dgm:presLayoutVars>
          <dgm:bulletEnabled val="1"/>
        </dgm:presLayoutVars>
      </dgm:prSet>
      <dgm:spPr/>
    </dgm:pt>
    <dgm:pt modelId="{8AE0A926-6B7B-4810-9FC8-4AB37E47623D}" type="pres">
      <dgm:prSet presAssocID="{4E0C5CE6-69CA-46F3-AE0A-DB0287B6C816}" presName="sibTrans" presStyleCnt="0"/>
      <dgm:spPr/>
    </dgm:pt>
    <dgm:pt modelId="{E11A43D4-C965-40D5-9F38-713B08F5CEC2}" type="pres">
      <dgm:prSet presAssocID="{3031B807-F51F-40CD-89AC-633CAE38CD4A}" presName="node" presStyleLbl="node1" presStyleIdx="5" presStyleCnt="6">
        <dgm:presLayoutVars>
          <dgm:bulletEnabled val="1"/>
        </dgm:presLayoutVars>
      </dgm:prSet>
      <dgm:spPr/>
    </dgm:pt>
  </dgm:ptLst>
  <dgm:cxnLst>
    <dgm:cxn modelId="{FF3A790A-A5C8-42BF-B589-F203F18FF732}" type="presOf" srcId="{CFF2EBAF-EFD9-41AA-925A-CEEC94BFB3EA}" destId="{07F0BBFE-FDCE-4A07-904E-23A04ACE82A8}" srcOrd="0" destOrd="0" presId="urn:microsoft.com/office/officeart/2005/8/layout/default"/>
    <dgm:cxn modelId="{E7AEC82B-249A-4BB8-BCF2-5A3D2BF0134E}" type="presOf" srcId="{A345B21A-45F5-49A3-8B06-9AEC69D95AD6}" destId="{BD9AF6A9-32AD-4D7A-B9AF-CC36F6A066A2}" srcOrd="0" destOrd="0" presId="urn:microsoft.com/office/officeart/2005/8/layout/default"/>
    <dgm:cxn modelId="{F2467937-9D76-4BFF-9DA8-B0EBAF740CBD}" srcId="{D0423602-912F-4DFE-961E-785C0FFE17CE}" destId="{EE01C8F0-39B9-47EE-8AFF-0E69EAF98149}" srcOrd="3" destOrd="0" parTransId="{A4479016-805E-405E-8D4F-88E44F9D3266}" sibTransId="{8698434E-0434-4E5A-AA0D-9B5F44C04F42}"/>
    <dgm:cxn modelId="{7811655D-95D1-45EA-A41D-404C66053569}" srcId="{D0423602-912F-4DFE-961E-785C0FFE17CE}" destId="{92CB1291-B2F8-479A-9159-2A24955048C8}" srcOrd="0" destOrd="0" parTransId="{9B293AFA-436F-43E6-9BD3-10CB55ECDA9C}" sibTransId="{64F4363E-81DB-4FE2-A477-268F4C2E106A}"/>
    <dgm:cxn modelId="{1F84C149-6C61-401E-B35D-833D7383EAFB}" srcId="{D0423602-912F-4DFE-961E-785C0FFE17CE}" destId="{7B20AA6B-0AF4-4C61-8BAB-7A559350CD57}" srcOrd="2" destOrd="0" parTransId="{B6E8D133-4DB1-48DF-8F3C-C3A735CA0517}" sibTransId="{C6122C7D-9762-453C-AA1D-6597F061F656}"/>
    <dgm:cxn modelId="{36DC4389-AABA-4552-AE40-ACD0FE30A37B}" srcId="{D0423602-912F-4DFE-961E-785C0FFE17CE}" destId="{A345B21A-45F5-49A3-8B06-9AEC69D95AD6}" srcOrd="4" destOrd="0" parTransId="{55327043-996C-42CF-90F9-E9A3E93A525C}" sibTransId="{4E0C5CE6-69CA-46F3-AE0A-DB0287B6C816}"/>
    <dgm:cxn modelId="{B9FD25A7-81DE-43D1-B666-2FA8A2182C1D}" type="presOf" srcId="{92CB1291-B2F8-479A-9159-2A24955048C8}" destId="{751B4066-B978-43AF-8D0B-C6649612186D}" srcOrd="0" destOrd="0" presId="urn:microsoft.com/office/officeart/2005/8/layout/default"/>
    <dgm:cxn modelId="{4134F7AF-5DAC-4C96-83C8-6553C26464A9}" type="presOf" srcId="{D0423602-912F-4DFE-961E-785C0FFE17CE}" destId="{1CEEEB7C-6648-4947-BE70-9F47265D61E9}" srcOrd="0" destOrd="0" presId="urn:microsoft.com/office/officeart/2005/8/layout/default"/>
    <dgm:cxn modelId="{F214D4B8-12DE-49EE-9AA5-5D08C39F9E1E}" type="presOf" srcId="{7B20AA6B-0AF4-4C61-8BAB-7A559350CD57}" destId="{2405AEBD-09E8-4428-9647-2644B7D8725F}" srcOrd="0" destOrd="0" presId="urn:microsoft.com/office/officeart/2005/8/layout/default"/>
    <dgm:cxn modelId="{95F448BA-0220-406B-BADD-FDA79AC673C4}" srcId="{D0423602-912F-4DFE-961E-785C0FFE17CE}" destId="{3031B807-F51F-40CD-89AC-633CAE38CD4A}" srcOrd="5" destOrd="0" parTransId="{EF595039-D291-4ABF-AFA3-3E5B1A129685}" sibTransId="{1029A7AA-213B-49CE-AAB9-04F4841BFE18}"/>
    <dgm:cxn modelId="{5663C8CA-E1CD-4D61-A955-AD0679E3EC6A}" type="presOf" srcId="{EE01C8F0-39B9-47EE-8AFF-0E69EAF98149}" destId="{40FE3D22-63C8-4094-BCD1-FB0A97F62E58}" srcOrd="0" destOrd="0" presId="urn:microsoft.com/office/officeart/2005/8/layout/default"/>
    <dgm:cxn modelId="{7757A5F8-7AE4-47CA-AE82-252CECCB434E}" srcId="{D0423602-912F-4DFE-961E-785C0FFE17CE}" destId="{CFF2EBAF-EFD9-41AA-925A-CEEC94BFB3EA}" srcOrd="1" destOrd="0" parTransId="{10F8D7E9-3F3E-44FA-8945-375D89D7651C}" sibTransId="{4DFB46A2-63CB-49BC-A980-D4B14B5B39A0}"/>
    <dgm:cxn modelId="{7896B1FC-BB16-4549-9213-C2D5DD4385C6}" type="presOf" srcId="{3031B807-F51F-40CD-89AC-633CAE38CD4A}" destId="{E11A43D4-C965-40D5-9F38-713B08F5CEC2}" srcOrd="0" destOrd="0" presId="urn:microsoft.com/office/officeart/2005/8/layout/default"/>
    <dgm:cxn modelId="{874E3A4D-7B80-479B-8A40-24653C9B053D}" type="presParOf" srcId="{1CEEEB7C-6648-4947-BE70-9F47265D61E9}" destId="{751B4066-B978-43AF-8D0B-C6649612186D}" srcOrd="0" destOrd="0" presId="urn:microsoft.com/office/officeart/2005/8/layout/default"/>
    <dgm:cxn modelId="{95E5B491-B0FF-4E12-A333-85E708E7BEAA}" type="presParOf" srcId="{1CEEEB7C-6648-4947-BE70-9F47265D61E9}" destId="{D3472D8C-FCC3-470E-8552-9434E78E35BC}" srcOrd="1" destOrd="0" presId="urn:microsoft.com/office/officeart/2005/8/layout/default"/>
    <dgm:cxn modelId="{B4664D15-5BE7-4289-A890-610074CF6D2F}" type="presParOf" srcId="{1CEEEB7C-6648-4947-BE70-9F47265D61E9}" destId="{07F0BBFE-FDCE-4A07-904E-23A04ACE82A8}" srcOrd="2" destOrd="0" presId="urn:microsoft.com/office/officeart/2005/8/layout/default"/>
    <dgm:cxn modelId="{D4AF80D3-C8DE-44D0-817A-52CA384C442D}" type="presParOf" srcId="{1CEEEB7C-6648-4947-BE70-9F47265D61E9}" destId="{F70291C9-ABDB-4B70-949D-805910270202}" srcOrd="3" destOrd="0" presId="urn:microsoft.com/office/officeart/2005/8/layout/default"/>
    <dgm:cxn modelId="{39023D1E-6B4A-4F19-A5F7-337F0151C926}" type="presParOf" srcId="{1CEEEB7C-6648-4947-BE70-9F47265D61E9}" destId="{2405AEBD-09E8-4428-9647-2644B7D8725F}" srcOrd="4" destOrd="0" presId="urn:microsoft.com/office/officeart/2005/8/layout/default"/>
    <dgm:cxn modelId="{A3B6B478-C15A-4731-82DF-2721CB4F1CFF}" type="presParOf" srcId="{1CEEEB7C-6648-4947-BE70-9F47265D61E9}" destId="{AC8D6766-7A36-4D73-8DED-F30F5984BBB0}" srcOrd="5" destOrd="0" presId="urn:microsoft.com/office/officeart/2005/8/layout/default"/>
    <dgm:cxn modelId="{D68AF945-32B9-4C4F-91CC-402D4D30021D}" type="presParOf" srcId="{1CEEEB7C-6648-4947-BE70-9F47265D61E9}" destId="{40FE3D22-63C8-4094-BCD1-FB0A97F62E58}" srcOrd="6" destOrd="0" presId="urn:microsoft.com/office/officeart/2005/8/layout/default"/>
    <dgm:cxn modelId="{088ABAB4-0AEB-4760-BA70-B6928DEF42A2}" type="presParOf" srcId="{1CEEEB7C-6648-4947-BE70-9F47265D61E9}" destId="{B25181AC-A2E2-4981-83FA-0CED90C00B18}" srcOrd="7" destOrd="0" presId="urn:microsoft.com/office/officeart/2005/8/layout/default"/>
    <dgm:cxn modelId="{B1017629-C9BB-4D27-9772-C8F07E400871}" type="presParOf" srcId="{1CEEEB7C-6648-4947-BE70-9F47265D61E9}" destId="{BD9AF6A9-32AD-4D7A-B9AF-CC36F6A066A2}" srcOrd="8" destOrd="0" presId="urn:microsoft.com/office/officeart/2005/8/layout/default"/>
    <dgm:cxn modelId="{E4668D8A-BF20-4DFE-BB34-4F51C342842B}" type="presParOf" srcId="{1CEEEB7C-6648-4947-BE70-9F47265D61E9}" destId="{8AE0A926-6B7B-4810-9FC8-4AB37E47623D}" srcOrd="9" destOrd="0" presId="urn:microsoft.com/office/officeart/2005/8/layout/default"/>
    <dgm:cxn modelId="{2264FA01-DA68-4A66-8C5C-94A7A0C71C4D}" type="presParOf" srcId="{1CEEEB7C-6648-4947-BE70-9F47265D61E9}" destId="{E11A43D4-C965-40D5-9F38-713B08F5CEC2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32A172C-CCDD-4FBB-835E-3BB61AAFA76E}" type="doc">
      <dgm:prSet loTypeId="urn:microsoft.com/office/officeart/2005/8/layout/vList2" loCatId="list" qsTypeId="urn:microsoft.com/office/officeart/2005/8/quickstyle/simple4#1" qsCatId="simple" csTypeId="urn:microsoft.com/office/officeart/2005/8/colors/colorful5#1" csCatId="colorful"/>
      <dgm:spPr/>
      <dgm:t>
        <a:bodyPr/>
        <a:lstStyle/>
        <a:p>
          <a:endParaRPr lang="en-US"/>
        </a:p>
      </dgm:t>
    </dgm:pt>
    <dgm:pt modelId="{DE0D1EC4-C569-45E9-A823-D43EE1DB4A88}">
      <dgm:prSet/>
      <dgm:spPr/>
      <dgm:t>
        <a:bodyPr/>
        <a:lstStyle/>
        <a:p>
          <a:r>
            <a:rPr lang="en-US" dirty="0">
              <a:solidFill>
                <a:schemeClr val="tx2">
                  <a:lumMod val="75000"/>
                </a:schemeClr>
              </a:solidFill>
            </a:rPr>
            <a:t>• Read college communications</a:t>
          </a:r>
        </a:p>
      </dgm:t>
    </dgm:pt>
    <dgm:pt modelId="{F4A4980D-0672-4693-AD2B-974FB013B5D2}" type="parTrans" cxnId="{B60FA48A-C65D-48EC-AD7B-FC8AE6F71894}">
      <dgm:prSet/>
      <dgm:spPr/>
      <dgm:t>
        <a:bodyPr/>
        <a:lstStyle/>
        <a:p>
          <a:endParaRPr lang="en-US"/>
        </a:p>
      </dgm:t>
    </dgm:pt>
    <dgm:pt modelId="{9905FE29-747E-4EA9-ACEB-E4970B05EA3D}" type="sibTrans" cxnId="{B60FA48A-C65D-48EC-AD7B-FC8AE6F71894}">
      <dgm:prSet/>
      <dgm:spPr/>
      <dgm:t>
        <a:bodyPr/>
        <a:lstStyle/>
        <a:p>
          <a:endParaRPr lang="en-US"/>
        </a:p>
      </dgm:t>
    </dgm:pt>
    <dgm:pt modelId="{C53D5A9E-704F-4433-B362-7633B561E472}">
      <dgm:prSet/>
      <dgm:spPr/>
      <dgm:t>
        <a:bodyPr/>
        <a:lstStyle/>
        <a:p>
          <a:r>
            <a:rPr lang="en-US" dirty="0">
              <a:solidFill>
                <a:schemeClr val="accent3">
                  <a:lumMod val="50000"/>
                </a:schemeClr>
              </a:solidFill>
            </a:rPr>
            <a:t>• Respond to requests for meetings</a:t>
          </a:r>
        </a:p>
      </dgm:t>
    </dgm:pt>
    <dgm:pt modelId="{F5E01F3D-2266-481A-A1E8-E3A4CE67973A}" type="parTrans" cxnId="{456183AD-8FBB-4C93-8838-5EA055025956}">
      <dgm:prSet/>
      <dgm:spPr/>
      <dgm:t>
        <a:bodyPr/>
        <a:lstStyle/>
        <a:p>
          <a:endParaRPr lang="en-US"/>
        </a:p>
      </dgm:t>
    </dgm:pt>
    <dgm:pt modelId="{DC46E693-132F-4156-8409-5C3BB9EB30E8}" type="sibTrans" cxnId="{456183AD-8FBB-4C93-8838-5EA055025956}">
      <dgm:prSet/>
      <dgm:spPr/>
      <dgm:t>
        <a:bodyPr/>
        <a:lstStyle/>
        <a:p>
          <a:endParaRPr lang="en-US"/>
        </a:p>
      </dgm:t>
    </dgm:pt>
    <dgm:pt modelId="{F05844D5-4FDD-4AD9-ACEF-FA73E611AA83}">
      <dgm:prSet/>
      <dgm:spPr/>
      <dgm:t>
        <a:bodyPr/>
        <a:lstStyle/>
        <a:p>
          <a:r>
            <a:rPr lang="en-US" dirty="0">
              <a:solidFill>
                <a:srgbClr val="00B050"/>
              </a:solidFill>
            </a:rPr>
            <a:t>• Be truthful during the process</a:t>
          </a:r>
        </a:p>
      </dgm:t>
    </dgm:pt>
    <dgm:pt modelId="{1AD406F9-B790-4D6E-B92A-1F3073C87D43}" type="parTrans" cxnId="{922D5C65-ADE4-497B-9656-3385E1F58645}">
      <dgm:prSet/>
      <dgm:spPr/>
      <dgm:t>
        <a:bodyPr/>
        <a:lstStyle/>
        <a:p>
          <a:endParaRPr lang="en-US"/>
        </a:p>
      </dgm:t>
    </dgm:pt>
    <dgm:pt modelId="{53D1F69F-FDD6-4376-B7C5-926FA5764AED}" type="sibTrans" cxnId="{922D5C65-ADE4-497B-9656-3385E1F58645}">
      <dgm:prSet/>
      <dgm:spPr/>
      <dgm:t>
        <a:bodyPr/>
        <a:lstStyle/>
        <a:p>
          <a:endParaRPr lang="en-US"/>
        </a:p>
      </dgm:t>
    </dgm:pt>
    <dgm:pt modelId="{332A70B6-B2F2-448D-8487-4CAE9E5A9EE6}">
      <dgm:prSet/>
      <dgm:spPr/>
      <dgm:t>
        <a:bodyPr/>
        <a:lstStyle/>
        <a:p>
          <a:r>
            <a:rPr lang="en-US" dirty="0">
              <a:solidFill>
                <a:schemeClr val="accent6">
                  <a:lumMod val="50000"/>
                </a:schemeClr>
              </a:solidFill>
            </a:rPr>
            <a:t>• Follow college policies and procedures</a:t>
          </a:r>
        </a:p>
      </dgm:t>
    </dgm:pt>
    <dgm:pt modelId="{ED2F9D7A-716E-4FA2-9611-5856266E08E4}" type="parTrans" cxnId="{9D511B1B-F70C-48DF-B117-06D956BB5688}">
      <dgm:prSet/>
      <dgm:spPr/>
      <dgm:t>
        <a:bodyPr/>
        <a:lstStyle/>
        <a:p>
          <a:endParaRPr lang="en-US"/>
        </a:p>
      </dgm:t>
    </dgm:pt>
    <dgm:pt modelId="{AD20B92F-C176-473A-965C-34E6D7A37C47}" type="sibTrans" cxnId="{9D511B1B-F70C-48DF-B117-06D956BB5688}">
      <dgm:prSet/>
      <dgm:spPr/>
      <dgm:t>
        <a:bodyPr/>
        <a:lstStyle/>
        <a:p>
          <a:endParaRPr lang="en-US"/>
        </a:p>
      </dgm:t>
    </dgm:pt>
    <dgm:pt modelId="{6B36D0EC-1497-43E9-82A4-7DD7D48C2B69}" type="pres">
      <dgm:prSet presAssocID="{D32A172C-CCDD-4FBB-835E-3BB61AAFA76E}" presName="linear" presStyleCnt="0">
        <dgm:presLayoutVars>
          <dgm:animLvl val="lvl"/>
          <dgm:resizeHandles val="exact"/>
        </dgm:presLayoutVars>
      </dgm:prSet>
      <dgm:spPr/>
    </dgm:pt>
    <dgm:pt modelId="{599DCFB0-B573-4C31-83C7-EAEF6D2E46CB}" type="pres">
      <dgm:prSet presAssocID="{DE0D1EC4-C569-45E9-A823-D43EE1DB4A88}" presName="parentText" presStyleLbl="node1" presStyleIdx="0" presStyleCnt="4" custLinFactNeighborY="-46440">
        <dgm:presLayoutVars>
          <dgm:chMax val="0"/>
          <dgm:bulletEnabled val="1"/>
        </dgm:presLayoutVars>
      </dgm:prSet>
      <dgm:spPr/>
    </dgm:pt>
    <dgm:pt modelId="{38ED5703-8B89-4E0F-8A44-B41AC8A79E8D}" type="pres">
      <dgm:prSet presAssocID="{9905FE29-747E-4EA9-ACEB-E4970B05EA3D}" presName="spacer" presStyleCnt="0"/>
      <dgm:spPr/>
    </dgm:pt>
    <dgm:pt modelId="{E1B199A6-6955-446E-80BD-5278945F689A}" type="pres">
      <dgm:prSet presAssocID="{C53D5A9E-704F-4433-B362-7633B561E472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AEEBE708-5E5C-4944-80FB-E87B574BA934}" type="pres">
      <dgm:prSet presAssocID="{DC46E693-132F-4156-8409-5C3BB9EB30E8}" presName="spacer" presStyleCnt="0"/>
      <dgm:spPr/>
    </dgm:pt>
    <dgm:pt modelId="{6A1213BB-3A17-4E71-AA10-0969D3A67FC7}" type="pres">
      <dgm:prSet presAssocID="{F05844D5-4FDD-4AD9-ACEF-FA73E611AA83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A7C044BE-FAE9-4873-8125-A0985592580F}" type="pres">
      <dgm:prSet presAssocID="{53D1F69F-FDD6-4376-B7C5-926FA5764AED}" presName="spacer" presStyleCnt="0"/>
      <dgm:spPr/>
    </dgm:pt>
    <dgm:pt modelId="{F3F3BAF4-886B-49E9-B5CB-0D20D5E6D8DB}" type="pres">
      <dgm:prSet presAssocID="{332A70B6-B2F2-448D-8487-4CAE9E5A9EE6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9D511B1B-F70C-48DF-B117-06D956BB5688}" srcId="{D32A172C-CCDD-4FBB-835E-3BB61AAFA76E}" destId="{332A70B6-B2F2-448D-8487-4CAE9E5A9EE6}" srcOrd="3" destOrd="0" parTransId="{ED2F9D7A-716E-4FA2-9611-5856266E08E4}" sibTransId="{AD20B92F-C176-473A-965C-34E6D7A37C47}"/>
    <dgm:cxn modelId="{22F75E27-3C62-4344-9128-C8E92AABFF07}" type="presOf" srcId="{DE0D1EC4-C569-45E9-A823-D43EE1DB4A88}" destId="{599DCFB0-B573-4C31-83C7-EAEF6D2E46CB}" srcOrd="0" destOrd="0" presId="urn:microsoft.com/office/officeart/2005/8/layout/vList2"/>
    <dgm:cxn modelId="{9978085F-C551-4D9F-9F87-0155BB9519FA}" type="presOf" srcId="{F05844D5-4FDD-4AD9-ACEF-FA73E611AA83}" destId="{6A1213BB-3A17-4E71-AA10-0969D3A67FC7}" srcOrd="0" destOrd="0" presId="urn:microsoft.com/office/officeart/2005/8/layout/vList2"/>
    <dgm:cxn modelId="{922D5C65-ADE4-497B-9656-3385E1F58645}" srcId="{D32A172C-CCDD-4FBB-835E-3BB61AAFA76E}" destId="{F05844D5-4FDD-4AD9-ACEF-FA73E611AA83}" srcOrd="2" destOrd="0" parTransId="{1AD406F9-B790-4D6E-B92A-1F3073C87D43}" sibTransId="{53D1F69F-FDD6-4376-B7C5-926FA5764AED}"/>
    <dgm:cxn modelId="{B60FA48A-C65D-48EC-AD7B-FC8AE6F71894}" srcId="{D32A172C-CCDD-4FBB-835E-3BB61AAFA76E}" destId="{DE0D1EC4-C569-45E9-A823-D43EE1DB4A88}" srcOrd="0" destOrd="0" parTransId="{F4A4980D-0672-4693-AD2B-974FB013B5D2}" sibTransId="{9905FE29-747E-4EA9-ACEB-E4970B05EA3D}"/>
    <dgm:cxn modelId="{456183AD-8FBB-4C93-8838-5EA055025956}" srcId="{D32A172C-CCDD-4FBB-835E-3BB61AAFA76E}" destId="{C53D5A9E-704F-4433-B362-7633B561E472}" srcOrd="1" destOrd="0" parTransId="{F5E01F3D-2266-481A-A1E8-E3A4CE67973A}" sibTransId="{DC46E693-132F-4156-8409-5C3BB9EB30E8}"/>
    <dgm:cxn modelId="{C2F4B7C8-DEF2-43C4-8E81-0CEDD63B7BFC}" type="presOf" srcId="{332A70B6-B2F2-448D-8487-4CAE9E5A9EE6}" destId="{F3F3BAF4-886B-49E9-B5CB-0D20D5E6D8DB}" srcOrd="0" destOrd="0" presId="urn:microsoft.com/office/officeart/2005/8/layout/vList2"/>
    <dgm:cxn modelId="{1900FBDF-A608-4EEB-9507-39CC803A7A02}" type="presOf" srcId="{D32A172C-CCDD-4FBB-835E-3BB61AAFA76E}" destId="{6B36D0EC-1497-43E9-82A4-7DD7D48C2B69}" srcOrd="0" destOrd="0" presId="urn:microsoft.com/office/officeart/2005/8/layout/vList2"/>
    <dgm:cxn modelId="{8BC89CF4-3DD5-46B5-9F17-2D574297C4B9}" type="presOf" srcId="{C53D5A9E-704F-4433-B362-7633B561E472}" destId="{E1B199A6-6955-446E-80BD-5278945F689A}" srcOrd="0" destOrd="0" presId="urn:microsoft.com/office/officeart/2005/8/layout/vList2"/>
    <dgm:cxn modelId="{5FFC21B6-9425-42EA-8605-655F090DA25F}" type="presParOf" srcId="{6B36D0EC-1497-43E9-82A4-7DD7D48C2B69}" destId="{599DCFB0-B573-4C31-83C7-EAEF6D2E46CB}" srcOrd="0" destOrd="0" presId="urn:microsoft.com/office/officeart/2005/8/layout/vList2"/>
    <dgm:cxn modelId="{DE65399A-842C-45CC-9B18-8DBE715CE6BC}" type="presParOf" srcId="{6B36D0EC-1497-43E9-82A4-7DD7D48C2B69}" destId="{38ED5703-8B89-4E0F-8A44-B41AC8A79E8D}" srcOrd="1" destOrd="0" presId="urn:microsoft.com/office/officeart/2005/8/layout/vList2"/>
    <dgm:cxn modelId="{D47E79D6-98BC-4B05-AE97-2D108A43C565}" type="presParOf" srcId="{6B36D0EC-1497-43E9-82A4-7DD7D48C2B69}" destId="{E1B199A6-6955-446E-80BD-5278945F689A}" srcOrd="2" destOrd="0" presId="urn:microsoft.com/office/officeart/2005/8/layout/vList2"/>
    <dgm:cxn modelId="{28746740-C6E8-41B4-B14D-6D8F2913AF6D}" type="presParOf" srcId="{6B36D0EC-1497-43E9-82A4-7DD7D48C2B69}" destId="{AEEBE708-5E5C-4944-80FB-E87B574BA934}" srcOrd="3" destOrd="0" presId="urn:microsoft.com/office/officeart/2005/8/layout/vList2"/>
    <dgm:cxn modelId="{B1693BDD-CB6B-4EC6-A1F1-B49C6C1AF19D}" type="presParOf" srcId="{6B36D0EC-1497-43E9-82A4-7DD7D48C2B69}" destId="{6A1213BB-3A17-4E71-AA10-0969D3A67FC7}" srcOrd="4" destOrd="0" presId="urn:microsoft.com/office/officeart/2005/8/layout/vList2"/>
    <dgm:cxn modelId="{8FCCABF7-A804-464C-9F21-CF6E8526E2B6}" type="presParOf" srcId="{6B36D0EC-1497-43E9-82A4-7DD7D48C2B69}" destId="{A7C044BE-FAE9-4873-8125-A0985592580F}" srcOrd="5" destOrd="0" presId="urn:microsoft.com/office/officeart/2005/8/layout/vList2"/>
    <dgm:cxn modelId="{85E137B8-410E-4931-A1E9-BA8EE6FED6A0}" type="presParOf" srcId="{6B36D0EC-1497-43E9-82A4-7DD7D48C2B69}" destId="{F3F3BAF4-886B-49E9-B5CB-0D20D5E6D8D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78D09B7-01B7-4FD0-9A46-EEAB10A685DC}" type="doc">
      <dgm:prSet loTypeId="urn:microsoft.com/office/officeart/2005/8/layout/arrow5" loCatId="relationship" qsTypeId="urn:microsoft.com/office/officeart/2005/8/quickstyle/simple1#7" qsCatId="simple" csTypeId="urn:microsoft.com/office/officeart/2005/8/colors/accent1_2#1" csCatId="accent1"/>
      <dgm:spPr/>
      <dgm:t>
        <a:bodyPr/>
        <a:lstStyle/>
        <a:p>
          <a:endParaRPr lang="en-US"/>
        </a:p>
      </dgm:t>
    </dgm:pt>
    <dgm:pt modelId="{213AFEBA-5255-43D9-892E-A4034351C73A}">
      <dgm:prSet/>
      <dgm:spPr/>
      <dgm:t>
        <a:bodyPr/>
        <a:lstStyle/>
        <a:p>
          <a:r>
            <a:rPr lang="en-US"/>
            <a:t>True or False:</a:t>
          </a:r>
        </a:p>
      </dgm:t>
    </dgm:pt>
    <dgm:pt modelId="{6EB83698-B797-4746-B1FE-EAACB4B08BF2}" type="parTrans" cxnId="{54EB4F58-BF87-4D0D-B8AE-F698E75818B1}">
      <dgm:prSet/>
      <dgm:spPr/>
      <dgm:t>
        <a:bodyPr/>
        <a:lstStyle/>
        <a:p>
          <a:endParaRPr lang="en-US"/>
        </a:p>
      </dgm:t>
    </dgm:pt>
    <dgm:pt modelId="{9FABBF0E-1F3C-44D7-90D9-3AE69255A3DD}" type="sibTrans" cxnId="{54EB4F58-BF87-4D0D-B8AE-F698E75818B1}">
      <dgm:prSet/>
      <dgm:spPr/>
      <dgm:t>
        <a:bodyPr/>
        <a:lstStyle/>
        <a:p>
          <a:endParaRPr lang="en-US"/>
        </a:p>
      </dgm:t>
    </dgm:pt>
    <dgm:pt modelId="{45DB8F48-632A-4FF2-8978-C8BCE3A448DC}">
      <dgm:prSet/>
      <dgm:spPr/>
      <dgm:t>
        <a:bodyPr/>
        <a:lstStyle/>
        <a:p>
          <a:r>
            <a:rPr lang="en-US"/>
            <a:t>Students have the right to know what allegations have been made against them.</a:t>
          </a:r>
        </a:p>
      </dgm:t>
    </dgm:pt>
    <dgm:pt modelId="{DA9CDBE9-1E85-44C0-8594-DED53EB1285E}" type="parTrans" cxnId="{9595C2FE-52ED-45B6-BA7D-6255E58F5916}">
      <dgm:prSet/>
      <dgm:spPr/>
      <dgm:t>
        <a:bodyPr/>
        <a:lstStyle/>
        <a:p>
          <a:endParaRPr lang="en-US"/>
        </a:p>
      </dgm:t>
    </dgm:pt>
    <dgm:pt modelId="{26D1C05F-C0FC-4AC2-9185-EFD95FC36CAA}" type="sibTrans" cxnId="{9595C2FE-52ED-45B6-BA7D-6255E58F5916}">
      <dgm:prSet/>
      <dgm:spPr/>
      <dgm:t>
        <a:bodyPr/>
        <a:lstStyle/>
        <a:p>
          <a:endParaRPr lang="en-US"/>
        </a:p>
      </dgm:t>
    </dgm:pt>
    <dgm:pt modelId="{16269097-28BA-48FC-B200-34FC14F7DA3F}" type="pres">
      <dgm:prSet presAssocID="{778D09B7-01B7-4FD0-9A46-EEAB10A685DC}" presName="diagram" presStyleCnt="0">
        <dgm:presLayoutVars>
          <dgm:dir/>
          <dgm:resizeHandles val="exact"/>
        </dgm:presLayoutVars>
      </dgm:prSet>
      <dgm:spPr/>
    </dgm:pt>
    <dgm:pt modelId="{07150DC0-0171-46ED-AB5F-9887B73422A2}" type="pres">
      <dgm:prSet presAssocID="{213AFEBA-5255-43D9-892E-A4034351C73A}" presName="arrow" presStyleLbl="node1" presStyleIdx="0" presStyleCnt="2">
        <dgm:presLayoutVars>
          <dgm:bulletEnabled val="1"/>
        </dgm:presLayoutVars>
      </dgm:prSet>
      <dgm:spPr/>
    </dgm:pt>
    <dgm:pt modelId="{02BB98D1-8ED0-4C09-ABB1-317AB146762F}" type="pres">
      <dgm:prSet presAssocID="{45DB8F48-632A-4FF2-8978-C8BCE3A448DC}" presName="arrow" presStyleLbl="node1" presStyleIdx="1" presStyleCnt="2">
        <dgm:presLayoutVars>
          <dgm:bulletEnabled val="1"/>
        </dgm:presLayoutVars>
      </dgm:prSet>
      <dgm:spPr/>
    </dgm:pt>
  </dgm:ptLst>
  <dgm:cxnLst>
    <dgm:cxn modelId="{B8286D10-1CC1-47F7-B5F0-C6298814C2E7}" type="presOf" srcId="{213AFEBA-5255-43D9-892E-A4034351C73A}" destId="{07150DC0-0171-46ED-AB5F-9887B73422A2}" srcOrd="0" destOrd="0" presId="urn:microsoft.com/office/officeart/2005/8/layout/arrow5"/>
    <dgm:cxn modelId="{D423C52C-791A-408C-935B-B07C11B5406B}" type="presOf" srcId="{45DB8F48-632A-4FF2-8978-C8BCE3A448DC}" destId="{02BB98D1-8ED0-4C09-ABB1-317AB146762F}" srcOrd="0" destOrd="0" presId="urn:microsoft.com/office/officeart/2005/8/layout/arrow5"/>
    <dgm:cxn modelId="{54EB4F58-BF87-4D0D-B8AE-F698E75818B1}" srcId="{778D09B7-01B7-4FD0-9A46-EEAB10A685DC}" destId="{213AFEBA-5255-43D9-892E-A4034351C73A}" srcOrd="0" destOrd="0" parTransId="{6EB83698-B797-4746-B1FE-EAACB4B08BF2}" sibTransId="{9FABBF0E-1F3C-44D7-90D9-3AE69255A3DD}"/>
    <dgm:cxn modelId="{B1F193BF-F77F-4B0E-9FBC-BBF54D75F468}" type="presOf" srcId="{778D09B7-01B7-4FD0-9A46-EEAB10A685DC}" destId="{16269097-28BA-48FC-B200-34FC14F7DA3F}" srcOrd="0" destOrd="0" presId="urn:microsoft.com/office/officeart/2005/8/layout/arrow5"/>
    <dgm:cxn modelId="{9595C2FE-52ED-45B6-BA7D-6255E58F5916}" srcId="{778D09B7-01B7-4FD0-9A46-EEAB10A685DC}" destId="{45DB8F48-632A-4FF2-8978-C8BCE3A448DC}" srcOrd="1" destOrd="0" parTransId="{DA9CDBE9-1E85-44C0-8594-DED53EB1285E}" sibTransId="{26D1C05F-C0FC-4AC2-9185-EFD95FC36CAA}"/>
    <dgm:cxn modelId="{EEB76DD6-CCEC-4992-A5D8-AA69C3D775B3}" type="presParOf" srcId="{16269097-28BA-48FC-B200-34FC14F7DA3F}" destId="{07150DC0-0171-46ED-AB5F-9887B73422A2}" srcOrd="0" destOrd="0" presId="urn:microsoft.com/office/officeart/2005/8/layout/arrow5"/>
    <dgm:cxn modelId="{E87C60DC-EADD-412A-B872-ED37B852ED2C}" type="presParOf" srcId="{16269097-28BA-48FC-B200-34FC14F7DA3F}" destId="{02BB98D1-8ED0-4C09-ABB1-317AB146762F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33D6238-C1FF-4C4D-96D4-12B784CA4A45}" type="doc">
      <dgm:prSet loTypeId="urn:microsoft.com/office/officeart/2005/8/layout/vProcess5" loCatId="process" qsTypeId="urn:microsoft.com/office/officeart/2005/8/quickstyle/simple1#12" qsCatId="simple" csTypeId="urn:microsoft.com/office/officeart/2005/8/colors/colorful2#6" csCatId="colorful" phldr="1"/>
      <dgm:spPr/>
      <dgm:t>
        <a:bodyPr/>
        <a:lstStyle/>
        <a:p>
          <a:endParaRPr lang="en-US"/>
        </a:p>
      </dgm:t>
    </dgm:pt>
    <dgm:pt modelId="{1210E3B2-FADD-4949-B85A-A66CB6F75421}">
      <dgm:prSet/>
      <dgm:spPr/>
      <dgm:t>
        <a:bodyPr/>
        <a:lstStyle/>
        <a:p>
          <a:r>
            <a:rPr lang="en-US" dirty="0"/>
            <a:t>A student receives notice of an alleged conduct violation.</a:t>
          </a:r>
        </a:p>
      </dgm:t>
    </dgm:pt>
    <dgm:pt modelId="{E7C1F259-18D2-43C5-A8C4-36BC16092A68}" type="parTrans" cxnId="{1B090507-A612-4C2C-AF58-B8200BDAFFAB}">
      <dgm:prSet/>
      <dgm:spPr/>
      <dgm:t>
        <a:bodyPr/>
        <a:lstStyle/>
        <a:p>
          <a:endParaRPr lang="en-US"/>
        </a:p>
      </dgm:t>
    </dgm:pt>
    <dgm:pt modelId="{28D3DEB6-6003-4E7F-B6E8-861F67F4C5E5}" type="sibTrans" cxnId="{1B090507-A612-4C2C-AF58-B8200BDAFFAB}">
      <dgm:prSet/>
      <dgm:spPr/>
      <dgm:t>
        <a:bodyPr/>
        <a:lstStyle/>
        <a:p>
          <a:endParaRPr lang="en-US"/>
        </a:p>
      </dgm:t>
    </dgm:pt>
    <dgm:pt modelId="{E93F4D17-CB1D-4856-81E6-12EB01D27906}">
      <dgm:prSet/>
      <dgm:spPr/>
      <dgm:t>
        <a:bodyPr/>
        <a:lstStyle/>
        <a:p>
          <a:r>
            <a:rPr lang="en-US" dirty="0"/>
            <a:t>Think about these questions:</a:t>
          </a:r>
        </a:p>
      </dgm:t>
    </dgm:pt>
    <dgm:pt modelId="{9594C7A6-C019-40DC-82A3-1A4FCEB24AC6}" type="parTrans" cxnId="{D7CB7ED6-CA06-4155-837C-B645F82AB336}">
      <dgm:prSet/>
      <dgm:spPr/>
      <dgm:t>
        <a:bodyPr/>
        <a:lstStyle/>
        <a:p>
          <a:endParaRPr lang="en-US"/>
        </a:p>
      </dgm:t>
    </dgm:pt>
    <dgm:pt modelId="{5FEE6F99-716A-47D7-AA10-EB9FBFC47A37}" type="sibTrans" cxnId="{D7CB7ED6-CA06-4155-837C-B645F82AB336}">
      <dgm:prSet/>
      <dgm:spPr/>
      <dgm:t>
        <a:bodyPr/>
        <a:lstStyle/>
        <a:p>
          <a:endParaRPr lang="en-US"/>
        </a:p>
      </dgm:t>
    </dgm:pt>
    <dgm:pt modelId="{8CEAD2CE-1285-4AC0-8DD4-C778C22FBB30}">
      <dgm:prSet/>
      <dgm:spPr/>
      <dgm:t>
        <a:bodyPr/>
        <a:lstStyle/>
        <a:p>
          <a:r>
            <a:rPr lang="en-US"/>
            <a:t>• What rights does the student have?</a:t>
          </a:r>
        </a:p>
      </dgm:t>
    </dgm:pt>
    <dgm:pt modelId="{4AB9BF5A-252A-4D6C-A6BC-98EA943EBAB9}" type="parTrans" cxnId="{001DD00C-293D-4342-B3E0-A21B4F6130FB}">
      <dgm:prSet/>
      <dgm:spPr/>
      <dgm:t>
        <a:bodyPr/>
        <a:lstStyle/>
        <a:p>
          <a:endParaRPr lang="en-US"/>
        </a:p>
      </dgm:t>
    </dgm:pt>
    <dgm:pt modelId="{C6EF4744-C016-42E1-B475-89B006B9ECEB}" type="sibTrans" cxnId="{001DD00C-293D-4342-B3E0-A21B4F6130FB}">
      <dgm:prSet/>
      <dgm:spPr/>
      <dgm:t>
        <a:bodyPr/>
        <a:lstStyle/>
        <a:p>
          <a:endParaRPr lang="en-US"/>
        </a:p>
      </dgm:t>
    </dgm:pt>
    <dgm:pt modelId="{220C3DCD-8D29-40EB-864F-FEAACFB26FEB}">
      <dgm:prSet/>
      <dgm:spPr/>
      <dgm:t>
        <a:bodyPr/>
        <a:lstStyle/>
        <a:p>
          <a:r>
            <a:rPr lang="en-US"/>
            <a:t>• What should the student do next?</a:t>
          </a:r>
        </a:p>
      </dgm:t>
    </dgm:pt>
    <dgm:pt modelId="{C7E97C6F-4D46-4855-9C60-3FE467264302}" type="parTrans" cxnId="{8FC7E829-B940-4298-8DC7-593E98566DE4}">
      <dgm:prSet/>
      <dgm:spPr/>
      <dgm:t>
        <a:bodyPr/>
        <a:lstStyle/>
        <a:p>
          <a:endParaRPr lang="en-US"/>
        </a:p>
      </dgm:t>
    </dgm:pt>
    <dgm:pt modelId="{47B8E609-C2B4-48E3-A5D7-040494BA21A1}" type="sibTrans" cxnId="{8FC7E829-B940-4298-8DC7-593E98566DE4}">
      <dgm:prSet/>
      <dgm:spPr/>
      <dgm:t>
        <a:bodyPr/>
        <a:lstStyle/>
        <a:p>
          <a:endParaRPr lang="en-US"/>
        </a:p>
      </dgm:t>
    </dgm:pt>
    <dgm:pt modelId="{00394EF8-C026-4745-807B-146C67113A59}" type="pres">
      <dgm:prSet presAssocID="{E33D6238-C1FF-4C4D-96D4-12B784CA4A45}" presName="outerComposite" presStyleCnt="0">
        <dgm:presLayoutVars>
          <dgm:chMax val="5"/>
          <dgm:dir/>
          <dgm:resizeHandles val="exact"/>
        </dgm:presLayoutVars>
      </dgm:prSet>
      <dgm:spPr/>
    </dgm:pt>
    <dgm:pt modelId="{1A9AC6D9-F36A-403F-B005-6165C146ABC4}" type="pres">
      <dgm:prSet presAssocID="{E33D6238-C1FF-4C4D-96D4-12B784CA4A45}" presName="dummyMaxCanvas" presStyleCnt="0">
        <dgm:presLayoutVars/>
      </dgm:prSet>
      <dgm:spPr/>
    </dgm:pt>
    <dgm:pt modelId="{634DDDCC-DC1C-4DCC-9F0D-2CC3B76E3875}" type="pres">
      <dgm:prSet presAssocID="{E33D6238-C1FF-4C4D-96D4-12B784CA4A45}" presName="FourNodes_1" presStyleLbl="node1" presStyleIdx="0" presStyleCnt="4">
        <dgm:presLayoutVars>
          <dgm:bulletEnabled val="1"/>
        </dgm:presLayoutVars>
      </dgm:prSet>
      <dgm:spPr/>
    </dgm:pt>
    <dgm:pt modelId="{8811ABC4-336A-4077-8732-AD0832327A92}" type="pres">
      <dgm:prSet presAssocID="{E33D6238-C1FF-4C4D-96D4-12B784CA4A45}" presName="FourNodes_2" presStyleLbl="node1" presStyleIdx="1" presStyleCnt="4">
        <dgm:presLayoutVars>
          <dgm:bulletEnabled val="1"/>
        </dgm:presLayoutVars>
      </dgm:prSet>
      <dgm:spPr/>
    </dgm:pt>
    <dgm:pt modelId="{E574D9B1-C0EE-49F1-A0A0-C219CE1F79B5}" type="pres">
      <dgm:prSet presAssocID="{E33D6238-C1FF-4C4D-96D4-12B784CA4A45}" presName="FourNodes_3" presStyleLbl="node1" presStyleIdx="2" presStyleCnt="4">
        <dgm:presLayoutVars>
          <dgm:bulletEnabled val="1"/>
        </dgm:presLayoutVars>
      </dgm:prSet>
      <dgm:spPr/>
    </dgm:pt>
    <dgm:pt modelId="{881E0E7B-6B59-4F5F-B041-54B6E80E95EF}" type="pres">
      <dgm:prSet presAssocID="{E33D6238-C1FF-4C4D-96D4-12B784CA4A45}" presName="FourNodes_4" presStyleLbl="node1" presStyleIdx="3" presStyleCnt="4">
        <dgm:presLayoutVars>
          <dgm:bulletEnabled val="1"/>
        </dgm:presLayoutVars>
      </dgm:prSet>
      <dgm:spPr/>
    </dgm:pt>
    <dgm:pt modelId="{695B30AF-68C6-4D35-921F-4B886F2B34A5}" type="pres">
      <dgm:prSet presAssocID="{E33D6238-C1FF-4C4D-96D4-12B784CA4A45}" presName="FourConn_1-2" presStyleLbl="fgAccFollowNode1" presStyleIdx="0" presStyleCnt="3">
        <dgm:presLayoutVars>
          <dgm:bulletEnabled val="1"/>
        </dgm:presLayoutVars>
      </dgm:prSet>
      <dgm:spPr/>
    </dgm:pt>
    <dgm:pt modelId="{EBA9BF09-DED7-4A72-95A0-2138E9A67F3F}" type="pres">
      <dgm:prSet presAssocID="{E33D6238-C1FF-4C4D-96D4-12B784CA4A45}" presName="FourConn_2-3" presStyleLbl="fgAccFollowNode1" presStyleIdx="1" presStyleCnt="3">
        <dgm:presLayoutVars>
          <dgm:bulletEnabled val="1"/>
        </dgm:presLayoutVars>
      </dgm:prSet>
      <dgm:spPr/>
    </dgm:pt>
    <dgm:pt modelId="{B15D2E2D-97B3-480F-A0C0-07BA3E5F077B}" type="pres">
      <dgm:prSet presAssocID="{E33D6238-C1FF-4C4D-96D4-12B784CA4A45}" presName="FourConn_3-4" presStyleLbl="fgAccFollowNode1" presStyleIdx="2" presStyleCnt="3">
        <dgm:presLayoutVars>
          <dgm:bulletEnabled val="1"/>
        </dgm:presLayoutVars>
      </dgm:prSet>
      <dgm:spPr/>
    </dgm:pt>
    <dgm:pt modelId="{21320AF9-CFD1-472A-8AA4-0DA6503CA487}" type="pres">
      <dgm:prSet presAssocID="{E33D6238-C1FF-4C4D-96D4-12B784CA4A45}" presName="FourNodes_1_text" presStyleLbl="node1" presStyleIdx="3" presStyleCnt="4">
        <dgm:presLayoutVars>
          <dgm:bulletEnabled val="1"/>
        </dgm:presLayoutVars>
      </dgm:prSet>
      <dgm:spPr/>
    </dgm:pt>
    <dgm:pt modelId="{A6CFB926-E6F0-4178-BA31-31B2465B2450}" type="pres">
      <dgm:prSet presAssocID="{E33D6238-C1FF-4C4D-96D4-12B784CA4A45}" presName="FourNodes_2_text" presStyleLbl="node1" presStyleIdx="3" presStyleCnt="4">
        <dgm:presLayoutVars>
          <dgm:bulletEnabled val="1"/>
        </dgm:presLayoutVars>
      </dgm:prSet>
      <dgm:spPr/>
    </dgm:pt>
    <dgm:pt modelId="{3AC9464F-817C-4BE5-AA23-651DC9C6956E}" type="pres">
      <dgm:prSet presAssocID="{E33D6238-C1FF-4C4D-96D4-12B784CA4A45}" presName="FourNodes_3_text" presStyleLbl="node1" presStyleIdx="3" presStyleCnt="4">
        <dgm:presLayoutVars>
          <dgm:bulletEnabled val="1"/>
        </dgm:presLayoutVars>
      </dgm:prSet>
      <dgm:spPr/>
    </dgm:pt>
    <dgm:pt modelId="{C5813C96-7462-48E4-9CF8-2C09C57FE8D5}" type="pres">
      <dgm:prSet presAssocID="{E33D6238-C1FF-4C4D-96D4-12B784CA4A45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1B090507-A612-4C2C-AF58-B8200BDAFFAB}" srcId="{E33D6238-C1FF-4C4D-96D4-12B784CA4A45}" destId="{1210E3B2-FADD-4949-B85A-A66CB6F75421}" srcOrd="0" destOrd="0" parTransId="{E7C1F259-18D2-43C5-A8C4-36BC16092A68}" sibTransId="{28D3DEB6-6003-4E7F-B6E8-861F67F4C5E5}"/>
    <dgm:cxn modelId="{001DD00C-293D-4342-B3E0-A21B4F6130FB}" srcId="{E33D6238-C1FF-4C4D-96D4-12B784CA4A45}" destId="{8CEAD2CE-1285-4AC0-8DD4-C778C22FBB30}" srcOrd="2" destOrd="0" parTransId="{4AB9BF5A-252A-4D6C-A6BC-98EA943EBAB9}" sibTransId="{C6EF4744-C016-42E1-B475-89B006B9ECEB}"/>
    <dgm:cxn modelId="{665E7F0D-D53E-471C-9B92-535744132FDC}" type="presOf" srcId="{1210E3B2-FADD-4949-B85A-A66CB6F75421}" destId="{634DDDCC-DC1C-4DCC-9F0D-2CC3B76E3875}" srcOrd="0" destOrd="0" presId="urn:microsoft.com/office/officeart/2005/8/layout/vProcess5"/>
    <dgm:cxn modelId="{58858210-1F09-41ED-A6CB-BBBD0303A3CA}" type="presOf" srcId="{E93F4D17-CB1D-4856-81E6-12EB01D27906}" destId="{A6CFB926-E6F0-4178-BA31-31B2465B2450}" srcOrd="1" destOrd="0" presId="urn:microsoft.com/office/officeart/2005/8/layout/vProcess5"/>
    <dgm:cxn modelId="{C9A07111-A31C-4EC0-977F-D421817074CA}" type="presOf" srcId="{220C3DCD-8D29-40EB-864F-FEAACFB26FEB}" destId="{C5813C96-7462-48E4-9CF8-2C09C57FE8D5}" srcOrd="1" destOrd="0" presId="urn:microsoft.com/office/officeart/2005/8/layout/vProcess5"/>
    <dgm:cxn modelId="{8FC7E829-B940-4298-8DC7-593E98566DE4}" srcId="{E33D6238-C1FF-4C4D-96D4-12B784CA4A45}" destId="{220C3DCD-8D29-40EB-864F-FEAACFB26FEB}" srcOrd="3" destOrd="0" parTransId="{C7E97C6F-4D46-4855-9C60-3FE467264302}" sibTransId="{47B8E609-C2B4-48E3-A5D7-040494BA21A1}"/>
    <dgm:cxn modelId="{C3229B4B-887D-4153-AA1F-73442C71763A}" type="presOf" srcId="{E93F4D17-CB1D-4856-81E6-12EB01D27906}" destId="{8811ABC4-336A-4077-8732-AD0832327A92}" srcOrd="0" destOrd="0" presId="urn:microsoft.com/office/officeart/2005/8/layout/vProcess5"/>
    <dgm:cxn modelId="{FBFB9681-19F7-4BBD-8CCB-D09EE713E8C0}" type="presOf" srcId="{C6EF4744-C016-42E1-B475-89B006B9ECEB}" destId="{B15D2E2D-97B3-480F-A0C0-07BA3E5F077B}" srcOrd="0" destOrd="0" presId="urn:microsoft.com/office/officeart/2005/8/layout/vProcess5"/>
    <dgm:cxn modelId="{DC64A594-5D02-4FF7-9479-2BE32F9C6FF2}" type="presOf" srcId="{5FEE6F99-716A-47D7-AA10-EB9FBFC47A37}" destId="{EBA9BF09-DED7-4A72-95A0-2138E9A67F3F}" srcOrd="0" destOrd="0" presId="urn:microsoft.com/office/officeart/2005/8/layout/vProcess5"/>
    <dgm:cxn modelId="{B2AA14AD-B2E7-442B-AAC4-69866D864386}" type="presOf" srcId="{8CEAD2CE-1285-4AC0-8DD4-C778C22FBB30}" destId="{E574D9B1-C0EE-49F1-A0A0-C219CE1F79B5}" srcOrd="0" destOrd="0" presId="urn:microsoft.com/office/officeart/2005/8/layout/vProcess5"/>
    <dgm:cxn modelId="{D649DEBA-0215-4E06-9F99-42E16E3689AD}" type="presOf" srcId="{1210E3B2-FADD-4949-B85A-A66CB6F75421}" destId="{21320AF9-CFD1-472A-8AA4-0DA6503CA487}" srcOrd="1" destOrd="0" presId="urn:microsoft.com/office/officeart/2005/8/layout/vProcess5"/>
    <dgm:cxn modelId="{D7CB7ED6-CA06-4155-837C-B645F82AB336}" srcId="{E33D6238-C1FF-4C4D-96D4-12B784CA4A45}" destId="{E93F4D17-CB1D-4856-81E6-12EB01D27906}" srcOrd="1" destOrd="0" parTransId="{9594C7A6-C019-40DC-82A3-1A4FCEB24AC6}" sibTransId="{5FEE6F99-716A-47D7-AA10-EB9FBFC47A37}"/>
    <dgm:cxn modelId="{9C9678DF-6C9D-4393-96BE-7A9CBC46C7DE}" type="presOf" srcId="{8CEAD2CE-1285-4AC0-8DD4-C778C22FBB30}" destId="{3AC9464F-817C-4BE5-AA23-651DC9C6956E}" srcOrd="1" destOrd="0" presId="urn:microsoft.com/office/officeart/2005/8/layout/vProcess5"/>
    <dgm:cxn modelId="{3A653AEE-742E-4CF5-B81F-BC04E193DF45}" type="presOf" srcId="{220C3DCD-8D29-40EB-864F-FEAACFB26FEB}" destId="{881E0E7B-6B59-4F5F-B041-54B6E80E95EF}" srcOrd="0" destOrd="0" presId="urn:microsoft.com/office/officeart/2005/8/layout/vProcess5"/>
    <dgm:cxn modelId="{5C111CF4-027C-42D9-8566-93F73A4DEB51}" type="presOf" srcId="{28D3DEB6-6003-4E7F-B6E8-861F67F4C5E5}" destId="{695B30AF-68C6-4D35-921F-4B886F2B34A5}" srcOrd="0" destOrd="0" presId="urn:microsoft.com/office/officeart/2005/8/layout/vProcess5"/>
    <dgm:cxn modelId="{C5CDEAFF-03A0-47B1-999C-A9623401270A}" type="presOf" srcId="{E33D6238-C1FF-4C4D-96D4-12B784CA4A45}" destId="{00394EF8-C026-4745-807B-146C67113A59}" srcOrd="0" destOrd="0" presId="urn:microsoft.com/office/officeart/2005/8/layout/vProcess5"/>
    <dgm:cxn modelId="{A39FEE31-718C-4E6A-A057-C5A4E68C299D}" type="presParOf" srcId="{00394EF8-C026-4745-807B-146C67113A59}" destId="{1A9AC6D9-F36A-403F-B005-6165C146ABC4}" srcOrd="0" destOrd="0" presId="urn:microsoft.com/office/officeart/2005/8/layout/vProcess5"/>
    <dgm:cxn modelId="{3009CCDB-9F78-4B20-91D2-AB5ADD94CF05}" type="presParOf" srcId="{00394EF8-C026-4745-807B-146C67113A59}" destId="{634DDDCC-DC1C-4DCC-9F0D-2CC3B76E3875}" srcOrd="1" destOrd="0" presId="urn:microsoft.com/office/officeart/2005/8/layout/vProcess5"/>
    <dgm:cxn modelId="{6D604F95-8EB5-450B-879F-C5AAC47B2F55}" type="presParOf" srcId="{00394EF8-C026-4745-807B-146C67113A59}" destId="{8811ABC4-336A-4077-8732-AD0832327A92}" srcOrd="2" destOrd="0" presId="urn:microsoft.com/office/officeart/2005/8/layout/vProcess5"/>
    <dgm:cxn modelId="{A8D11494-33AD-473C-8398-55A1F8BA95F2}" type="presParOf" srcId="{00394EF8-C026-4745-807B-146C67113A59}" destId="{E574D9B1-C0EE-49F1-A0A0-C219CE1F79B5}" srcOrd="3" destOrd="0" presId="urn:microsoft.com/office/officeart/2005/8/layout/vProcess5"/>
    <dgm:cxn modelId="{F87151B0-7579-48B2-9290-B3669F087F44}" type="presParOf" srcId="{00394EF8-C026-4745-807B-146C67113A59}" destId="{881E0E7B-6B59-4F5F-B041-54B6E80E95EF}" srcOrd="4" destOrd="0" presId="urn:microsoft.com/office/officeart/2005/8/layout/vProcess5"/>
    <dgm:cxn modelId="{21F90D04-419C-4B66-AF60-7A39D56314A6}" type="presParOf" srcId="{00394EF8-C026-4745-807B-146C67113A59}" destId="{695B30AF-68C6-4D35-921F-4B886F2B34A5}" srcOrd="5" destOrd="0" presId="urn:microsoft.com/office/officeart/2005/8/layout/vProcess5"/>
    <dgm:cxn modelId="{F6F08023-1AEC-4990-8D03-CEE610D3B75A}" type="presParOf" srcId="{00394EF8-C026-4745-807B-146C67113A59}" destId="{EBA9BF09-DED7-4A72-95A0-2138E9A67F3F}" srcOrd="6" destOrd="0" presId="urn:microsoft.com/office/officeart/2005/8/layout/vProcess5"/>
    <dgm:cxn modelId="{002D3DDE-14CF-4C36-8FFA-4EFB9556C1AC}" type="presParOf" srcId="{00394EF8-C026-4745-807B-146C67113A59}" destId="{B15D2E2D-97B3-480F-A0C0-07BA3E5F077B}" srcOrd="7" destOrd="0" presId="urn:microsoft.com/office/officeart/2005/8/layout/vProcess5"/>
    <dgm:cxn modelId="{89DD8867-0E0F-456C-BECF-FABDE340DCE6}" type="presParOf" srcId="{00394EF8-C026-4745-807B-146C67113A59}" destId="{21320AF9-CFD1-472A-8AA4-0DA6503CA487}" srcOrd="8" destOrd="0" presId="urn:microsoft.com/office/officeart/2005/8/layout/vProcess5"/>
    <dgm:cxn modelId="{C7EA8B97-AF02-47BA-AB1F-D80158E9799E}" type="presParOf" srcId="{00394EF8-C026-4745-807B-146C67113A59}" destId="{A6CFB926-E6F0-4178-BA31-31B2465B2450}" srcOrd="9" destOrd="0" presId="urn:microsoft.com/office/officeart/2005/8/layout/vProcess5"/>
    <dgm:cxn modelId="{921053D5-8A91-458A-AE74-FFDB985D9B5B}" type="presParOf" srcId="{00394EF8-C026-4745-807B-146C67113A59}" destId="{3AC9464F-817C-4BE5-AA23-651DC9C6956E}" srcOrd="10" destOrd="0" presId="urn:microsoft.com/office/officeart/2005/8/layout/vProcess5"/>
    <dgm:cxn modelId="{1E66BAA7-F760-40C1-A97A-3A20A8872328}" type="presParOf" srcId="{00394EF8-C026-4745-807B-146C67113A59}" destId="{C5813C96-7462-48E4-9CF8-2C09C57FE8D5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0328647-E9AF-47C4-8D99-D75E05514A5F}" type="doc">
      <dgm:prSet loTypeId="urn:microsoft.com/office/officeart/2008/layout/LinedList" loCatId="list" qsTypeId="urn:microsoft.com/office/officeart/2005/8/quickstyle/simple4#3" qsCatId="simple" csTypeId="urn:microsoft.com/office/officeart/2005/8/colors/colorful1#2" csCatId="colorful"/>
      <dgm:spPr/>
      <dgm:t>
        <a:bodyPr/>
        <a:lstStyle/>
        <a:p>
          <a:endParaRPr lang="en-US"/>
        </a:p>
      </dgm:t>
    </dgm:pt>
    <dgm:pt modelId="{BABEEE0C-A50A-4BC4-AFB8-67E9AA3BBE91}">
      <dgm:prSet/>
      <dgm:spPr/>
      <dgm:t>
        <a:bodyPr/>
        <a:lstStyle/>
        <a:p>
          <a:r>
            <a:rPr lang="en-US"/>
            <a:t>Which of the following is a student right?</a:t>
          </a:r>
        </a:p>
      </dgm:t>
    </dgm:pt>
    <dgm:pt modelId="{44BE30CA-224A-46F4-8A13-DAC4A1761073}" type="parTrans" cxnId="{737F7A8C-9B76-4E77-BD56-B9E2B49D3FCD}">
      <dgm:prSet/>
      <dgm:spPr/>
      <dgm:t>
        <a:bodyPr/>
        <a:lstStyle/>
        <a:p>
          <a:endParaRPr lang="en-US"/>
        </a:p>
      </dgm:t>
    </dgm:pt>
    <dgm:pt modelId="{76763C0B-62B0-49D9-841F-468CF8628E59}" type="sibTrans" cxnId="{737F7A8C-9B76-4E77-BD56-B9E2B49D3FCD}">
      <dgm:prSet/>
      <dgm:spPr/>
      <dgm:t>
        <a:bodyPr/>
        <a:lstStyle/>
        <a:p>
          <a:endParaRPr lang="en-US"/>
        </a:p>
      </dgm:t>
    </dgm:pt>
    <dgm:pt modelId="{B64E0485-1BF2-4F39-8634-E4C1FB5EA866}">
      <dgm:prSet/>
      <dgm:spPr/>
      <dgm:t>
        <a:bodyPr/>
        <a:lstStyle/>
        <a:p>
          <a:r>
            <a:rPr lang="en-US"/>
            <a:t>A. Notice of allegations</a:t>
          </a:r>
        </a:p>
      </dgm:t>
    </dgm:pt>
    <dgm:pt modelId="{EF7BD1D0-1780-4946-8D93-E73802B59F80}" type="parTrans" cxnId="{6DF7AF2B-0832-4233-800F-2A2B3980FE18}">
      <dgm:prSet/>
      <dgm:spPr/>
      <dgm:t>
        <a:bodyPr/>
        <a:lstStyle/>
        <a:p>
          <a:endParaRPr lang="en-US"/>
        </a:p>
      </dgm:t>
    </dgm:pt>
    <dgm:pt modelId="{E1D0FF2A-39FA-43B2-B487-E8BC70E76317}" type="sibTrans" cxnId="{6DF7AF2B-0832-4233-800F-2A2B3980FE18}">
      <dgm:prSet/>
      <dgm:spPr/>
      <dgm:t>
        <a:bodyPr/>
        <a:lstStyle/>
        <a:p>
          <a:endParaRPr lang="en-US"/>
        </a:p>
      </dgm:t>
    </dgm:pt>
    <dgm:pt modelId="{1F565D32-1E20-4260-9882-0B51B6DC2280}">
      <dgm:prSet/>
      <dgm:spPr/>
      <dgm:t>
        <a:bodyPr/>
        <a:lstStyle/>
        <a:p>
          <a:r>
            <a:rPr lang="en-US"/>
            <a:t>B. Opportunity to respond</a:t>
          </a:r>
        </a:p>
      </dgm:t>
    </dgm:pt>
    <dgm:pt modelId="{4B7816F1-10BC-4787-A4C6-9A1F85FDF0C7}" type="parTrans" cxnId="{243F03F9-F10F-480C-9FB0-D70922A3A3F8}">
      <dgm:prSet/>
      <dgm:spPr/>
      <dgm:t>
        <a:bodyPr/>
        <a:lstStyle/>
        <a:p>
          <a:endParaRPr lang="en-US"/>
        </a:p>
      </dgm:t>
    </dgm:pt>
    <dgm:pt modelId="{8D85A871-3616-4809-B0ED-2CEC6500D2A2}" type="sibTrans" cxnId="{243F03F9-F10F-480C-9FB0-D70922A3A3F8}">
      <dgm:prSet/>
      <dgm:spPr/>
      <dgm:t>
        <a:bodyPr/>
        <a:lstStyle/>
        <a:p>
          <a:endParaRPr lang="en-US"/>
        </a:p>
      </dgm:t>
    </dgm:pt>
    <dgm:pt modelId="{9EB5245B-0340-4ADB-BCC2-DEEA7C04A7FB}">
      <dgm:prSet/>
      <dgm:spPr/>
      <dgm:t>
        <a:bodyPr/>
        <a:lstStyle/>
        <a:p>
          <a:r>
            <a:rPr lang="en-US"/>
            <a:t>C. Appeal process</a:t>
          </a:r>
        </a:p>
      </dgm:t>
    </dgm:pt>
    <dgm:pt modelId="{821AAA7C-15A9-4749-9CC0-FB9C0697E4E2}" type="parTrans" cxnId="{E39E6C74-2823-4908-8B70-060D0A38F10D}">
      <dgm:prSet/>
      <dgm:spPr/>
      <dgm:t>
        <a:bodyPr/>
        <a:lstStyle/>
        <a:p>
          <a:endParaRPr lang="en-US"/>
        </a:p>
      </dgm:t>
    </dgm:pt>
    <dgm:pt modelId="{92A17875-0AF2-40A5-9ADC-1A18D97A4998}" type="sibTrans" cxnId="{E39E6C74-2823-4908-8B70-060D0A38F10D}">
      <dgm:prSet/>
      <dgm:spPr/>
      <dgm:t>
        <a:bodyPr/>
        <a:lstStyle/>
        <a:p>
          <a:endParaRPr lang="en-US"/>
        </a:p>
      </dgm:t>
    </dgm:pt>
    <dgm:pt modelId="{4D64874A-14CF-405E-B05F-2DDE05C7A227}">
      <dgm:prSet/>
      <dgm:spPr/>
      <dgm:t>
        <a:bodyPr/>
        <a:lstStyle/>
        <a:p>
          <a:r>
            <a:rPr lang="en-US"/>
            <a:t>D. All of the above</a:t>
          </a:r>
        </a:p>
      </dgm:t>
    </dgm:pt>
    <dgm:pt modelId="{1A9B3512-C0C4-4A4D-9611-03E07DB1FDA7}" type="parTrans" cxnId="{351881E5-6A81-4BC9-A209-60E1A00595D1}">
      <dgm:prSet/>
      <dgm:spPr/>
      <dgm:t>
        <a:bodyPr/>
        <a:lstStyle/>
        <a:p>
          <a:endParaRPr lang="en-US"/>
        </a:p>
      </dgm:t>
    </dgm:pt>
    <dgm:pt modelId="{F9AF26B1-0884-46BB-9BE4-F26D9BAEED91}" type="sibTrans" cxnId="{351881E5-6A81-4BC9-A209-60E1A00595D1}">
      <dgm:prSet/>
      <dgm:spPr/>
      <dgm:t>
        <a:bodyPr/>
        <a:lstStyle/>
        <a:p>
          <a:endParaRPr lang="en-US"/>
        </a:p>
      </dgm:t>
    </dgm:pt>
    <dgm:pt modelId="{820DBD22-A09B-4381-8B2B-A31B242C8395}" type="pres">
      <dgm:prSet presAssocID="{60328647-E9AF-47C4-8D99-D75E05514A5F}" presName="vert0" presStyleCnt="0">
        <dgm:presLayoutVars>
          <dgm:dir/>
          <dgm:animOne val="branch"/>
          <dgm:animLvl val="lvl"/>
        </dgm:presLayoutVars>
      </dgm:prSet>
      <dgm:spPr/>
    </dgm:pt>
    <dgm:pt modelId="{D5DFF11A-6FA0-4739-9D20-D3B5C8E4FA5F}" type="pres">
      <dgm:prSet presAssocID="{BABEEE0C-A50A-4BC4-AFB8-67E9AA3BBE91}" presName="thickLine" presStyleLbl="alignNode1" presStyleIdx="0" presStyleCnt="5"/>
      <dgm:spPr/>
    </dgm:pt>
    <dgm:pt modelId="{8DA2107E-900F-4003-A0A5-60809FA282E8}" type="pres">
      <dgm:prSet presAssocID="{BABEEE0C-A50A-4BC4-AFB8-67E9AA3BBE91}" presName="horz1" presStyleCnt="0"/>
      <dgm:spPr/>
    </dgm:pt>
    <dgm:pt modelId="{EE369092-8353-463D-8492-0132956A13D0}" type="pres">
      <dgm:prSet presAssocID="{BABEEE0C-A50A-4BC4-AFB8-67E9AA3BBE91}" presName="tx1" presStyleLbl="revTx" presStyleIdx="0" presStyleCnt="5"/>
      <dgm:spPr/>
    </dgm:pt>
    <dgm:pt modelId="{3B4EB6F9-C445-4C01-9EE3-6848D98A0154}" type="pres">
      <dgm:prSet presAssocID="{BABEEE0C-A50A-4BC4-AFB8-67E9AA3BBE91}" presName="vert1" presStyleCnt="0"/>
      <dgm:spPr/>
    </dgm:pt>
    <dgm:pt modelId="{FADA5E72-6420-4A6E-84F5-E4FDAC6442E7}" type="pres">
      <dgm:prSet presAssocID="{B64E0485-1BF2-4F39-8634-E4C1FB5EA866}" presName="thickLine" presStyleLbl="alignNode1" presStyleIdx="1" presStyleCnt="5"/>
      <dgm:spPr/>
    </dgm:pt>
    <dgm:pt modelId="{7268075E-F7A8-4B3D-96FB-BFB05A466370}" type="pres">
      <dgm:prSet presAssocID="{B64E0485-1BF2-4F39-8634-E4C1FB5EA866}" presName="horz1" presStyleCnt="0"/>
      <dgm:spPr/>
    </dgm:pt>
    <dgm:pt modelId="{EB38654E-C4F2-44EE-9A35-7EC4F6281CD7}" type="pres">
      <dgm:prSet presAssocID="{B64E0485-1BF2-4F39-8634-E4C1FB5EA866}" presName="tx1" presStyleLbl="revTx" presStyleIdx="1" presStyleCnt="5"/>
      <dgm:spPr/>
    </dgm:pt>
    <dgm:pt modelId="{4F5E785D-1A89-41E9-BF29-542008E1C344}" type="pres">
      <dgm:prSet presAssocID="{B64E0485-1BF2-4F39-8634-E4C1FB5EA866}" presName="vert1" presStyleCnt="0"/>
      <dgm:spPr/>
    </dgm:pt>
    <dgm:pt modelId="{874D7E47-EB6F-4F13-97E1-A80938020744}" type="pres">
      <dgm:prSet presAssocID="{1F565D32-1E20-4260-9882-0B51B6DC2280}" presName="thickLine" presStyleLbl="alignNode1" presStyleIdx="2" presStyleCnt="5"/>
      <dgm:spPr/>
    </dgm:pt>
    <dgm:pt modelId="{2D7F49CA-1FC7-4D8B-AB8F-19F9DE6FA55D}" type="pres">
      <dgm:prSet presAssocID="{1F565D32-1E20-4260-9882-0B51B6DC2280}" presName="horz1" presStyleCnt="0"/>
      <dgm:spPr/>
    </dgm:pt>
    <dgm:pt modelId="{BD000859-5493-4B08-8E26-18C14E200780}" type="pres">
      <dgm:prSet presAssocID="{1F565D32-1E20-4260-9882-0B51B6DC2280}" presName="tx1" presStyleLbl="revTx" presStyleIdx="2" presStyleCnt="5"/>
      <dgm:spPr/>
    </dgm:pt>
    <dgm:pt modelId="{6C5AA5B0-CE8E-4CB1-90A8-9AC539FDDA93}" type="pres">
      <dgm:prSet presAssocID="{1F565D32-1E20-4260-9882-0B51B6DC2280}" presName="vert1" presStyleCnt="0"/>
      <dgm:spPr/>
    </dgm:pt>
    <dgm:pt modelId="{AEBC8CF4-20BA-44E7-B2E6-5187E2668E36}" type="pres">
      <dgm:prSet presAssocID="{9EB5245B-0340-4ADB-BCC2-DEEA7C04A7FB}" presName="thickLine" presStyleLbl="alignNode1" presStyleIdx="3" presStyleCnt="5"/>
      <dgm:spPr/>
    </dgm:pt>
    <dgm:pt modelId="{42FCF031-0C81-4D00-9FD0-28D9D165053E}" type="pres">
      <dgm:prSet presAssocID="{9EB5245B-0340-4ADB-BCC2-DEEA7C04A7FB}" presName="horz1" presStyleCnt="0"/>
      <dgm:spPr/>
    </dgm:pt>
    <dgm:pt modelId="{E2BA0529-1DEE-4A5F-B46C-56CEBC981026}" type="pres">
      <dgm:prSet presAssocID="{9EB5245B-0340-4ADB-BCC2-DEEA7C04A7FB}" presName="tx1" presStyleLbl="revTx" presStyleIdx="3" presStyleCnt="5"/>
      <dgm:spPr/>
    </dgm:pt>
    <dgm:pt modelId="{F11515D6-6333-4953-9A62-6E308E218602}" type="pres">
      <dgm:prSet presAssocID="{9EB5245B-0340-4ADB-BCC2-DEEA7C04A7FB}" presName="vert1" presStyleCnt="0"/>
      <dgm:spPr/>
    </dgm:pt>
    <dgm:pt modelId="{55DF4566-F113-4043-80C6-365AB0A2F2E9}" type="pres">
      <dgm:prSet presAssocID="{4D64874A-14CF-405E-B05F-2DDE05C7A227}" presName="thickLine" presStyleLbl="alignNode1" presStyleIdx="4" presStyleCnt="5"/>
      <dgm:spPr/>
    </dgm:pt>
    <dgm:pt modelId="{86E92737-59A3-4928-84F4-C70C9B9D4CBE}" type="pres">
      <dgm:prSet presAssocID="{4D64874A-14CF-405E-B05F-2DDE05C7A227}" presName="horz1" presStyleCnt="0"/>
      <dgm:spPr/>
    </dgm:pt>
    <dgm:pt modelId="{10B6BB73-798E-48BD-9563-935615FBBA46}" type="pres">
      <dgm:prSet presAssocID="{4D64874A-14CF-405E-B05F-2DDE05C7A227}" presName="tx1" presStyleLbl="revTx" presStyleIdx="4" presStyleCnt="5"/>
      <dgm:spPr/>
    </dgm:pt>
    <dgm:pt modelId="{ADA1425D-998A-4D9E-A6F5-F9B89A1D0739}" type="pres">
      <dgm:prSet presAssocID="{4D64874A-14CF-405E-B05F-2DDE05C7A227}" presName="vert1" presStyleCnt="0"/>
      <dgm:spPr/>
    </dgm:pt>
  </dgm:ptLst>
  <dgm:cxnLst>
    <dgm:cxn modelId="{6DF7AF2B-0832-4233-800F-2A2B3980FE18}" srcId="{60328647-E9AF-47C4-8D99-D75E05514A5F}" destId="{B64E0485-1BF2-4F39-8634-E4C1FB5EA866}" srcOrd="1" destOrd="0" parTransId="{EF7BD1D0-1780-4946-8D93-E73802B59F80}" sibTransId="{E1D0FF2A-39FA-43B2-B487-E8BC70E76317}"/>
    <dgm:cxn modelId="{B1F93A30-4103-4DBA-8341-666460B08B4A}" type="presOf" srcId="{60328647-E9AF-47C4-8D99-D75E05514A5F}" destId="{820DBD22-A09B-4381-8B2B-A31B242C8395}" srcOrd="0" destOrd="0" presId="urn:microsoft.com/office/officeart/2008/layout/LinedList"/>
    <dgm:cxn modelId="{8AEDED38-36C6-45C0-BBE8-646E2A17187E}" type="presOf" srcId="{BABEEE0C-A50A-4BC4-AFB8-67E9AA3BBE91}" destId="{EE369092-8353-463D-8492-0132956A13D0}" srcOrd="0" destOrd="0" presId="urn:microsoft.com/office/officeart/2008/layout/LinedList"/>
    <dgm:cxn modelId="{7AE56441-7355-4DD7-9616-43CED6D93BB6}" type="presOf" srcId="{4D64874A-14CF-405E-B05F-2DDE05C7A227}" destId="{10B6BB73-798E-48BD-9563-935615FBBA46}" srcOrd="0" destOrd="0" presId="urn:microsoft.com/office/officeart/2008/layout/LinedList"/>
    <dgm:cxn modelId="{F4888A51-A0D9-43EE-99CB-F265682545C3}" type="presOf" srcId="{9EB5245B-0340-4ADB-BCC2-DEEA7C04A7FB}" destId="{E2BA0529-1DEE-4A5F-B46C-56CEBC981026}" srcOrd="0" destOrd="0" presId="urn:microsoft.com/office/officeart/2008/layout/LinedList"/>
    <dgm:cxn modelId="{E39E6C74-2823-4908-8B70-060D0A38F10D}" srcId="{60328647-E9AF-47C4-8D99-D75E05514A5F}" destId="{9EB5245B-0340-4ADB-BCC2-DEEA7C04A7FB}" srcOrd="3" destOrd="0" parTransId="{821AAA7C-15A9-4749-9CC0-FB9C0697E4E2}" sibTransId="{92A17875-0AF2-40A5-9ADC-1A18D97A4998}"/>
    <dgm:cxn modelId="{737F7A8C-9B76-4E77-BD56-B9E2B49D3FCD}" srcId="{60328647-E9AF-47C4-8D99-D75E05514A5F}" destId="{BABEEE0C-A50A-4BC4-AFB8-67E9AA3BBE91}" srcOrd="0" destOrd="0" parTransId="{44BE30CA-224A-46F4-8A13-DAC4A1761073}" sibTransId="{76763C0B-62B0-49D9-841F-468CF8628E59}"/>
    <dgm:cxn modelId="{66BF97A5-4B1E-48C1-BDFF-DC1717C06AEA}" type="presOf" srcId="{1F565D32-1E20-4260-9882-0B51B6DC2280}" destId="{BD000859-5493-4B08-8E26-18C14E200780}" srcOrd="0" destOrd="0" presId="urn:microsoft.com/office/officeart/2008/layout/LinedList"/>
    <dgm:cxn modelId="{20524BDD-E2D5-4EE7-BE28-1D4FAF7EC793}" type="presOf" srcId="{B64E0485-1BF2-4F39-8634-E4C1FB5EA866}" destId="{EB38654E-C4F2-44EE-9A35-7EC4F6281CD7}" srcOrd="0" destOrd="0" presId="urn:microsoft.com/office/officeart/2008/layout/LinedList"/>
    <dgm:cxn modelId="{351881E5-6A81-4BC9-A209-60E1A00595D1}" srcId="{60328647-E9AF-47C4-8D99-D75E05514A5F}" destId="{4D64874A-14CF-405E-B05F-2DDE05C7A227}" srcOrd="4" destOrd="0" parTransId="{1A9B3512-C0C4-4A4D-9611-03E07DB1FDA7}" sibTransId="{F9AF26B1-0884-46BB-9BE4-F26D9BAEED91}"/>
    <dgm:cxn modelId="{243F03F9-F10F-480C-9FB0-D70922A3A3F8}" srcId="{60328647-E9AF-47C4-8D99-D75E05514A5F}" destId="{1F565D32-1E20-4260-9882-0B51B6DC2280}" srcOrd="2" destOrd="0" parTransId="{4B7816F1-10BC-4787-A4C6-9A1F85FDF0C7}" sibTransId="{8D85A871-3616-4809-B0ED-2CEC6500D2A2}"/>
    <dgm:cxn modelId="{F5507926-1BEA-4A09-A0F7-70730F3AF09A}" type="presParOf" srcId="{820DBD22-A09B-4381-8B2B-A31B242C8395}" destId="{D5DFF11A-6FA0-4739-9D20-D3B5C8E4FA5F}" srcOrd="0" destOrd="0" presId="urn:microsoft.com/office/officeart/2008/layout/LinedList"/>
    <dgm:cxn modelId="{E1DE5C58-EA26-415A-A62F-1EAA7FC22B6B}" type="presParOf" srcId="{820DBD22-A09B-4381-8B2B-A31B242C8395}" destId="{8DA2107E-900F-4003-A0A5-60809FA282E8}" srcOrd="1" destOrd="0" presId="urn:microsoft.com/office/officeart/2008/layout/LinedList"/>
    <dgm:cxn modelId="{1B3E4066-1451-48C4-93C1-115D50BFD341}" type="presParOf" srcId="{8DA2107E-900F-4003-A0A5-60809FA282E8}" destId="{EE369092-8353-463D-8492-0132956A13D0}" srcOrd="0" destOrd="0" presId="urn:microsoft.com/office/officeart/2008/layout/LinedList"/>
    <dgm:cxn modelId="{BC935380-E6DB-4E47-AFF8-26FC50911D41}" type="presParOf" srcId="{8DA2107E-900F-4003-A0A5-60809FA282E8}" destId="{3B4EB6F9-C445-4C01-9EE3-6848D98A0154}" srcOrd="1" destOrd="0" presId="urn:microsoft.com/office/officeart/2008/layout/LinedList"/>
    <dgm:cxn modelId="{3B187DEA-79B5-41AC-9270-3FF79811635F}" type="presParOf" srcId="{820DBD22-A09B-4381-8B2B-A31B242C8395}" destId="{FADA5E72-6420-4A6E-84F5-E4FDAC6442E7}" srcOrd="2" destOrd="0" presId="urn:microsoft.com/office/officeart/2008/layout/LinedList"/>
    <dgm:cxn modelId="{9D123CF5-B50F-4928-9FC2-5CA2F531218E}" type="presParOf" srcId="{820DBD22-A09B-4381-8B2B-A31B242C8395}" destId="{7268075E-F7A8-4B3D-96FB-BFB05A466370}" srcOrd="3" destOrd="0" presId="urn:microsoft.com/office/officeart/2008/layout/LinedList"/>
    <dgm:cxn modelId="{237EBBBE-F42C-453F-AC13-F8989DF0A8EB}" type="presParOf" srcId="{7268075E-F7A8-4B3D-96FB-BFB05A466370}" destId="{EB38654E-C4F2-44EE-9A35-7EC4F6281CD7}" srcOrd="0" destOrd="0" presId="urn:microsoft.com/office/officeart/2008/layout/LinedList"/>
    <dgm:cxn modelId="{7E820FB3-9951-42EB-8E65-58CDD418B53C}" type="presParOf" srcId="{7268075E-F7A8-4B3D-96FB-BFB05A466370}" destId="{4F5E785D-1A89-41E9-BF29-542008E1C344}" srcOrd="1" destOrd="0" presId="urn:microsoft.com/office/officeart/2008/layout/LinedList"/>
    <dgm:cxn modelId="{36E2A60C-B8BA-4D13-BA44-BEBE5F26C776}" type="presParOf" srcId="{820DBD22-A09B-4381-8B2B-A31B242C8395}" destId="{874D7E47-EB6F-4F13-97E1-A80938020744}" srcOrd="4" destOrd="0" presId="urn:microsoft.com/office/officeart/2008/layout/LinedList"/>
    <dgm:cxn modelId="{11337295-E8FF-4AAD-8054-BBE7B146A79E}" type="presParOf" srcId="{820DBD22-A09B-4381-8B2B-A31B242C8395}" destId="{2D7F49CA-1FC7-4D8B-AB8F-19F9DE6FA55D}" srcOrd="5" destOrd="0" presId="urn:microsoft.com/office/officeart/2008/layout/LinedList"/>
    <dgm:cxn modelId="{46B5EE38-7550-4A03-8EB5-BFF00AC14F6B}" type="presParOf" srcId="{2D7F49CA-1FC7-4D8B-AB8F-19F9DE6FA55D}" destId="{BD000859-5493-4B08-8E26-18C14E200780}" srcOrd="0" destOrd="0" presId="urn:microsoft.com/office/officeart/2008/layout/LinedList"/>
    <dgm:cxn modelId="{CA965D60-8FD5-494F-A4FB-F75E193DCD83}" type="presParOf" srcId="{2D7F49CA-1FC7-4D8B-AB8F-19F9DE6FA55D}" destId="{6C5AA5B0-CE8E-4CB1-90A8-9AC539FDDA93}" srcOrd="1" destOrd="0" presId="urn:microsoft.com/office/officeart/2008/layout/LinedList"/>
    <dgm:cxn modelId="{3530A429-E01C-4DC7-AF44-A19D2A0237DE}" type="presParOf" srcId="{820DBD22-A09B-4381-8B2B-A31B242C8395}" destId="{AEBC8CF4-20BA-44E7-B2E6-5187E2668E36}" srcOrd="6" destOrd="0" presId="urn:microsoft.com/office/officeart/2008/layout/LinedList"/>
    <dgm:cxn modelId="{9022BA19-A8E2-44A2-A1F0-F7E473F7FCE2}" type="presParOf" srcId="{820DBD22-A09B-4381-8B2B-A31B242C8395}" destId="{42FCF031-0C81-4D00-9FD0-28D9D165053E}" srcOrd="7" destOrd="0" presId="urn:microsoft.com/office/officeart/2008/layout/LinedList"/>
    <dgm:cxn modelId="{72EBC6BE-C7AA-4173-BC53-02ECE50AE5FD}" type="presParOf" srcId="{42FCF031-0C81-4D00-9FD0-28D9D165053E}" destId="{E2BA0529-1DEE-4A5F-B46C-56CEBC981026}" srcOrd="0" destOrd="0" presId="urn:microsoft.com/office/officeart/2008/layout/LinedList"/>
    <dgm:cxn modelId="{B255CA8E-9972-4AAF-BA38-F308575B4537}" type="presParOf" srcId="{42FCF031-0C81-4D00-9FD0-28D9D165053E}" destId="{F11515D6-6333-4953-9A62-6E308E218602}" srcOrd="1" destOrd="0" presId="urn:microsoft.com/office/officeart/2008/layout/LinedList"/>
    <dgm:cxn modelId="{896665E7-17C2-477B-9DCD-574318358DF1}" type="presParOf" srcId="{820DBD22-A09B-4381-8B2B-A31B242C8395}" destId="{55DF4566-F113-4043-80C6-365AB0A2F2E9}" srcOrd="8" destOrd="0" presId="urn:microsoft.com/office/officeart/2008/layout/LinedList"/>
    <dgm:cxn modelId="{DAF6D890-F63C-43CD-8D65-65EFE2DA053F}" type="presParOf" srcId="{820DBD22-A09B-4381-8B2B-A31B242C8395}" destId="{86E92737-59A3-4928-84F4-C70C9B9D4CBE}" srcOrd="9" destOrd="0" presId="urn:microsoft.com/office/officeart/2008/layout/LinedList"/>
    <dgm:cxn modelId="{8B9D8B83-0089-4881-BD98-F0D79FD3773C}" type="presParOf" srcId="{86E92737-59A3-4928-84F4-C70C9B9D4CBE}" destId="{10B6BB73-798E-48BD-9563-935615FBBA46}" srcOrd="0" destOrd="0" presId="urn:microsoft.com/office/officeart/2008/layout/LinedList"/>
    <dgm:cxn modelId="{B75B8C14-01C0-44E9-9787-5A512BE2B5D6}" type="presParOf" srcId="{86E92737-59A3-4928-84F4-C70C9B9D4CBE}" destId="{ADA1425D-998A-4D9E-A6F5-F9B89A1D073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D0C1016-0806-40E0-9359-6C614BEA69CA}" type="doc">
      <dgm:prSet loTypeId="urn:microsoft.com/office/officeart/2018/5/layout/IconCircleLabelList" loCatId="icon" qsTypeId="urn:microsoft.com/office/officeart/2005/8/quickstyle/simple1#8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0CCE45C8-BF8B-4409-A01D-55A4872A6CC0}">
      <dgm:prSet/>
      <dgm:spPr/>
      <dgm:t>
        <a:bodyPr/>
        <a:lstStyle/>
        <a:p>
          <a:pPr>
            <a:defRPr cap="all"/>
          </a:pPr>
          <a:r>
            <a:rPr lang="en-US"/>
            <a:t>What new information did you learn?</a:t>
          </a:r>
        </a:p>
      </dgm:t>
    </dgm:pt>
    <dgm:pt modelId="{7327EF8C-9EFD-421C-ABAC-5759E9F8B03D}" type="parTrans" cxnId="{D88F107A-0851-4954-9138-39EEAA6F45C9}">
      <dgm:prSet/>
      <dgm:spPr/>
      <dgm:t>
        <a:bodyPr/>
        <a:lstStyle/>
        <a:p>
          <a:endParaRPr lang="en-US"/>
        </a:p>
      </dgm:t>
    </dgm:pt>
    <dgm:pt modelId="{87EE4130-AF07-41F8-BFE0-A1A54648E614}" type="sibTrans" cxnId="{D88F107A-0851-4954-9138-39EEAA6F45C9}">
      <dgm:prSet/>
      <dgm:spPr/>
      <dgm:t>
        <a:bodyPr/>
        <a:lstStyle/>
        <a:p>
          <a:endParaRPr lang="en-US"/>
        </a:p>
      </dgm:t>
    </dgm:pt>
    <dgm:pt modelId="{813A8014-5146-45BC-9F53-5A0D14C64AF0}">
      <dgm:prSet/>
      <dgm:spPr/>
      <dgm:t>
        <a:bodyPr/>
        <a:lstStyle/>
        <a:p>
          <a:pPr>
            <a:defRPr cap="all"/>
          </a:pPr>
          <a:r>
            <a:rPr lang="en-US"/>
            <a:t>How can understanding your rights help you succeed at SCF?</a:t>
          </a:r>
        </a:p>
      </dgm:t>
    </dgm:pt>
    <dgm:pt modelId="{7ACC8756-9FBB-44F5-988B-0D25D3662165}" type="parTrans" cxnId="{25781BC9-CB41-4800-A35F-F443F8CD81A7}">
      <dgm:prSet/>
      <dgm:spPr/>
      <dgm:t>
        <a:bodyPr/>
        <a:lstStyle/>
        <a:p>
          <a:endParaRPr lang="en-US"/>
        </a:p>
      </dgm:t>
    </dgm:pt>
    <dgm:pt modelId="{DD4D8CF9-0DC3-42FC-9576-79553BEAB605}" type="sibTrans" cxnId="{25781BC9-CB41-4800-A35F-F443F8CD81A7}">
      <dgm:prSet/>
      <dgm:spPr/>
      <dgm:t>
        <a:bodyPr/>
        <a:lstStyle/>
        <a:p>
          <a:endParaRPr lang="en-US"/>
        </a:p>
      </dgm:t>
    </dgm:pt>
    <dgm:pt modelId="{2297ED3F-B504-4CAB-A70E-9A873464A0B0}" type="pres">
      <dgm:prSet presAssocID="{3D0C1016-0806-40E0-9359-6C614BEA69CA}" presName="root" presStyleCnt="0">
        <dgm:presLayoutVars>
          <dgm:dir/>
          <dgm:resizeHandles val="exact"/>
        </dgm:presLayoutVars>
      </dgm:prSet>
      <dgm:spPr/>
    </dgm:pt>
    <dgm:pt modelId="{F689A986-06D0-4803-B8E2-028A259F06EF}" type="pres">
      <dgm:prSet presAssocID="{0CCE45C8-BF8B-4409-A01D-55A4872A6CC0}" presName="compNode" presStyleCnt="0"/>
      <dgm:spPr/>
    </dgm:pt>
    <dgm:pt modelId="{1EA8A2A1-319A-4FFC-807E-B7FEAA1BFB99}" type="pres">
      <dgm:prSet presAssocID="{0CCE45C8-BF8B-4409-A01D-55A4872A6CC0}" presName="iconBgRect" presStyleLbl="bgShp" presStyleIdx="0" presStyleCnt="2"/>
      <dgm:spPr/>
    </dgm:pt>
    <dgm:pt modelId="{0DD1A74F-BF47-4E55-96B2-72E9CFB373B8}" type="pres">
      <dgm:prSet presAssocID="{0CCE45C8-BF8B-4409-A01D-55A4872A6CC0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018A709E-D03B-43A6-B34A-3CD46AF6618A}" type="pres">
      <dgm:prSet presAssocID="{0CCE45C8-BF8B-4409-A01D-55A4872A6CC0}" presName="spaceRect" presStyleCnt="0"/>
      <dgm:spPr/>
    </dgm:pt>
    <dgm:pt modelId="{872C1A85-6A4F-4413-81BA-11061513C6C2}" type="pres">
      <dgm:prSet presAssocID="{0CCE45C8-BF8B-4409-A01D-55A4872A6CC0}" presName="textRect" presStyleLbl="revTx" presStyleIdx="0" presStyleCnt="2">
        <dgm:presLayoutVars>
          <dgm:chMax val="1"/>
          <dgm:chPref val="1"/>
        </dgm:presLayoutVars>
      </dgm:prSet>
      <dgm:spPr/>
    </dgm:pt>
    <dgm:pt modelId="{1F7A869E-8588-498D-90A6-39516BD01D11}" type="pres">
      <dgm:prSet presAssocID="{87EE4130-AF07-41F8-BFE0-A1A54648E614}" presName="sibTrans" presStyleCnt="0"/>
      <dgm:spPr/>
    </dgm:pt>
    <dgm:pt modelId="{4FB7B4EB-355F-42C0-B5E9-329396BF8FC5}" type="pres">
      <dgm:prSet presAssocID="{813A8014-5146-45BC-9F53-5A0D14C64AF0}" presName="compNode" presStyleCnt="0"/>
      <dgm:spPr/>
    </dgm:pt>
    <dgm:pt modelId="{EAE0A09F-3D58-4D13-817F-B8190217E65A}" type="pres">
      <dgm:prSet presAssocID="{813A8014-5146-45BC-9F53-5A0D14C64AF0}" presName="iconBgRect" presStyleLbl="bgShp" presStyleIdx="1" presStyleCnt="2"/>
      <dgm:spPr/>
    </dgm:pt>
    <dgm:pt modelId="{7BF28BEF-2209-4E40-BD80-130DB876FCD2}" type="pres">
      <dgm:prSet presAssocID="{813A8014-5146-45BC-9F53-5A0D14C64AF0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dium"/>
        </a:ext>
      </dgm:extLst>
    </dgm:pt>
    <dgm:pt modelId="{23EF27A8-A644-4AB6-8EC3-549F9FB0AC8D}" type="pres">
      <dgm:prSet presAssocID="{813A8014-5146-45BC-9F53-5A0D14C64AF0}" presName="spaceRect" presStyleCnt="0"/>
      <dgm:spPr/>
    </dgm:pt>
    <dgm:pt modelId="{F271757B-FA84-436D-A44A-B557AC8D5DF1}" type="pres">
      <dgm:prSet presAssocID="{813A8014-5146-45BC-9F53-5A0D14C64AF0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0023E358-6F11-4145-9654-2AF88903396E}" type="presOf" srcId="{813A8014-5146-45BC-9F53-5A0D14C64AF0}" destId="{F271757B-FA84-436D-A44A-B557AC8D5DF1}" srcOrd="0" destOrd="0" presId="urn:microsoft.com/office/officeart/2018/5/layout/IconCircleLabelList"/>
    <dgm:cxn modelId="{D88F107A-0851-4954-9138-39EEAA6F45C9}" srcId="{3D0C1016-0806-40E0-9359-6C614BEA69CA}" destId="{0CCE45C8-BF8B-4409-A01D-55A4872A6CC0}" srcOrd="0" destOrd="0" parTransId="{7327EF8C-9EFD-421C-ABAC-5759E9F8B03D}" sibTransId="{87EE4130-AF07-41F8-BFE0-A1A54648E614}"/>
    <dgm:cxn modelId="{A073F79A-87B1-431C-A831-BFF301F714EA}" type="presOf" srcId="{0CCE45C8-BF8B-4409-A01D-55A4872A6CC0}" destId="{872C1A85-6A4F-4413-81BA-11061513C6C2}" srcOrd="0" destOrd="0" presId="urn:microsoft.com/office/officeart/2018/5/layout/IconCircleLabelList"/>
    <dgm:cxn modelId="{25781BC9-CB41-4800-A35F-F443F8CD81A7}" srcId="{3D0C1016-0806-40E0-9359-6C614BEA69CA}" destId="{813A8014-5146-45BC-9F53-5A0D14C64AF0}" srcOrd="1" destOrd="0" parTransId="{7ACC8756-9FBB-44F5-988B-0D25D3662165}" sibTransId="{DD4D8CF9-0DC3-42FC-9576-79553BEAB605}"/>
    <dgm:cxn modelId="{AD767CEB-6BBB-46CE-9C26-07DBA26590E2}" type="presOf" srcId="{3D0C1016-0806-40E0-9359-6C614BEA69CA}" destId="{2297ED3F-B504-4CAB-A70E-9A873464A0B0}" srcOrd="0" destOrd="0" presId="urn:microsoft.com/office/officeart/2018/5/layout/IconCircleLabelList"/>
    <dgm:cxn modelId="{AF44B1AC-8D7A-46AE-A88F-428F26D34D8A}" type="presParOf" srcId="{2297ED3F-B504-4CAB-A70E-9A873464A0B0}" destId="{F689A986-06D0-4803-B8E2-028A259F06EF}" srcOrd="0" destOrd="0" presId="urn:microsoft.com/office/officeart/2018/5/layout/IconCircleLabelList"/>
    <dgm:cxn modelId="{A65C8773-BE20-4DA2-A4A4-C7F52306C9D4}" type="presParOf" srcId="{F689A986-06D0-4803-B8E2-028A259F06EF}" destId="{1EA8A2A1-319A-4FFC-807E-B7FEAA1BFB99}" srcOrd="0" destOrd="0" presId="urn:microsoft.com/office/officeart/2018/5/layout/IconCircleLabelList"/>
    <dgm:cxn modelId="{E1225E5C-6EB3-42B5-A238-2A1189B9C942}" type="presParOf" srcId="{F689A986-06D0-4803-B8E2-028A259F06EF}" destId="{0DD1A74F-BF47-4E55-96B2-72E9CFB373B8}" srcOrd="1" destOrd="0" presId="urn:microsoft.com/office/officeart/2018/5/layout/IconCircleLabelList"/>
    <dgm:cxn modelId="{969A65E5-DF83-44C8-81FA-0B8F8234318F}" type="presParOf" srcId="{F689A986-06D0-4803-B8E2-028A259F06EF}" destId="{018A709E-D03B-43A6-B34A-3CD46AF6618A}" srcOrd="2" destOrd="0" presId="urn:microsoft.com/office/officeart/2018/5/layout/IconCircleLabelList"/>
    <dgm:cxn modelId="{6D3AD141-55A8-4CC5-87BC-DEA6DEAF53C3}" type="presParOf" srcId="{F689A986-06D0-4803-B8E2-028A259F06EF}" destId="{872C1A85-6A4F-4413-81BA-11061513C6C2}" srcOrd="3" destOrd="0" presId="urn:microsoft.com/office/officeart/2018/5/layout/IconCircleLabelList"/>
    <dgm:cxn modelId="{5791A47C-02CA-475B-A3F8-A01BCE6BDCC4}" type="presParOf" srcId="{2297ED3F-B504-4CAB-A70E-9A873464A0B0}" destId="{1F7A869E-8588-498D-90A6-39516BD01D11}" srcOrd="1" destOrd="0" presId="urn:microsoft.com/office/officeart/2018/5/layout/IconCircleLabelList"/>
    <dgm:cxn modelId="{D57CD963-EE40-4DF9-98CF-1AFD9686BE41}" type="presParOf" srcId="{2297ED3F-B504-4CAB-A70E-9A873464A0B0}" destId="{4FB7B4EB-355F-42C0-B5E9-329396BF8FC5}" srcOrd="2" destOrd="0" presId="urn:microsoft.com/office/officeart/2018/5/layout/IconCircleLabelList"/>
    <dgm:cxn modelId="{4663DFCB-47D3-44FA-B8CB-5CBCB6949B8E}" type="presParOf" srcId="{4FB7B4EB-355F-42C0-B5E9-329396BF8FC5}" destId="{EAE0A09F-3D58-4D13-817F-B8190217E65A}" srcOrd="0" destOrd="0" presId="urn:microsoft.com/office/officeart/2018/5/layout/IconCircleLabelList"/>
    <dgm:cxn modelId="{00AFFACE-30E8-422A-A1DA-A872288FD6BD}" type="presParOf" srcId="{4FB7B4EB-355F-42C0-B5E9-329396BF8FC5}" destId="{7BF28BEF-2209-4E40-BD80-130DB876FCD2}" srcOrd="1" destOrd="0" presId="urn:microsoft.com/office/officeart/2018/5/layout/IconCircleLabelList"/>
    <dgm:cxn modelId="{7DA44A1A-3834-4975-86DC-B76DFEDC0F9F}" type="presParOf" srcId="{4FB7B4EB-355F-42C0-B5E9-329396BF8FC5}" destId="{23EF27A8-A644-4AB6-8EC3-549F9FB0AC8D}" srcOrd="2" destOrd="0" presId="urn:microsoft.com/office/officeart/2018/5/layout/IconCircleLabelList"/>
    <dgm:cxn modelId="{CB0E6C70-5E1F-4D00-81AE-7C2D1BD8FF59}" type="presParOf" srcId="{4FB7B4EB-355F-42C0-B5E9-329396BF8FC5}" destId="{F271757B-FA84-436D-A44A-B557AC8D5DF1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68F63AC-869F-4D07-9022-A2255AF80D74}" type="doc">
      <dgm:prSet loTypeId="urn:microsoft.com/office/officeart/2005/8/layout/default" loCatId="list" qsTypeId="urn:microsoft.com/office/officeart/2005/8/quickstyle/simple1#61" qsCatId="simple" csTypeId="urn:microsoft.com/office/officeart/2005/8/colors/colorful1#15" csCatId="colorful" phldr="1"/>
      <dgm:spPr/>
      <dgm:t>
        <a:bodyPr/>
        <a:lstStyle/>
        <a:p>
          <a:endParaRPr lang="en-US"/>
        </a:p>
      </dgm:t>
    </dgm:pt>
    <dgm:pt modelId="{DAA971A9-10E6-45DD-BFA2-E3733D57FB30}">
      <dgm:prSet/>
      <dgm:spPr/>
      <dgm:t>
        <a:bodyPr/>
        <a:lstStyle/>
        <a:p>
          <a:r>
            <a:rPr lang="en-US"/>
            <a:t>• Student rights</a:t>
          </a:r>
        </a:p>
      </dgm:t>
    </dgm:pt>
    <dgm:pt modelId="{0865CAA5-2C26-4E88-A362-151F1F3BCA04}" type="parTrans" cxnId="{A34E42F0-645D-448C-AA19-AACF3F7EC0E9}">
      <dgm:prSet/>
      <dgm:spPr/>
      <dgm:t>
        <a:bodyPr/>
        <a:lstStyle/>
        <a:p>
          <a:endParaRPr lang="en-US"/>
        </a:p>
      </dgm:t>
    </dgm:pt>
    <dgm:pt modelId="{3D1488C3-B1F9-4B3E-8C78-D8C75A569BEA}" type="sibTrans" cxnId="{A34E42F0-645D-448C-AA19-AACF3F7EC0E9}">
      <dgm:prSet/>
      <dgm:spPr/>
      <dgm:t>
        <a:bodyPr/>
        <a:lstStyle/>
        <a:p>
          <a:endParaRPr lang="en-US"/>
        </a:p>
      </dgm:t>
    </dgm:pt>
    <dgm:pt modelId="{306D3929-B52F-43FE-8746-94613CE0CD5F}">
      <dgm:prSet/>
      <dgm:spPr/>
      <dgm:t>
        <a:bodyPr/>
        <a:lstStyle/>
        <a:p>
          <a:r>
            <a:rPr lang="en-US"/>
            <a:t>• Due process</a:t>
          </a:r>
        </a:p>
      </dgm:t>
    </dgm:pt>
    <dgm:pt modelId="{2FA1D472-EAD8-451E-86BE-4049BF88FC47}" type="parTrans" cxnId="{EC7FB0A5-F252-43E0-804D-A26D71C1C9BA}">
      <dgm:prSet/>
      <dgm:spPr/>
      <dgm:t>
        <a:bodyPr/>
        <a:lstStyle/>
        <a:p>
          <a:endParaRPr lang="en-US"/>
        </a:p>
      </dgm:t>
    </dgm:pt>
    <dgm:pt modelId="{3F4991B0-6540-4111-85EE-7FB5ECD3223B}" type="sibTrans" cxnId="{EC7FB0A5-F252-43E0-804D-A26D71C1C9BA}">
      <dgm:prSet/>
      <dgm:spPr/>
      <dgm:t>
        <a:bodyPr/>
        <a:lstStyle/>
        <a:p>
          <a:endParaRPr lang="en-US"/>
        </a:p>
      </dgm:t>
    </dgm:pt>
    <dgm:pt modelId="{23B814B2-9512-435C-A720-F587DCD65953}">
      <dgm:prSet/>
      <dgm:spPr/>
      <dgm:t>
        <a:bodyPr/>
        <a:lstStyle/>
        <a:p>
          <a:r>
            <a:rPr lang="en-US"/>
            <a:t>• Conduct procedures</a:t>
          </a:r>
        </a:p>
      </dgm:t>
    </dgm:pt>
    <dgm:pt modelId="{E27CFFDF-199F-465C-84CC-06BAD0C2F7A1}" type="parTrans" cxnId="{FAE1A330-A841-42D3-8D05-B557B7D97E34}">
      <dgm:prSet/>
      <dgm:spPr/>
      <dgm:t>
        <a:bodyPr/>
        <a:lstStyle/>
        <a:p>
          <a:endParaRPr lang="en-US"/>
        </a:p>
      </dgm:t>
    </dgm:pt>
    <dgm:pt modelId="{551DA9F5-4DAE-4FEB-8B6B-4E9C77C0FC0C}" type="sibTrans" cxnId="{FAE1A330-A841-42D3-8D05-B557B7D97E34}">
      <dgm:prSet/>
      <dgm:spPr/>
      <dgm:t>
        <a:bodyPr/>
        <a:lstStyle/>
        <a:p>
          <a:endParaRPr lang="en-US"/>
        </a:p>
      </dgm:t>
    </dgm:pt>
    <dgm:pt modelId="{F1509791-5982-4C77-8352-87FCD73D2F42}">
      <dgm:prSet/>
      <dgm:spPr/>
      <dgm:t>
        <a:bodyPr/>
        <a:lstStyle/>
        <a:p>
          <a:r>
            <a:rPr lang="en-US"/>
            <a:t>• Appeals</a:t>
          </a:r>
        </a:p>
      </dgm:t>
    </dgm:pt>
    <dgm:pt modelId="{7FB59484-46BF-456B-9F41-150A9F9F7183}" type="parTrans" cxnId="{3CB01A21-079E-4814-9D60-A50C4692CFC1}">
      <dgm:prSet/>
      <dgm:spPr/>
      <dgm:t>
        <a:bodyPr/>
        <a:lstStyle/>
        <a:p>
          <a:endParaRPr lang="en-US"/>
        </a:p>
      </dgm:t>
    </dgm:pt>
    <dgm:pt modelId="{A22B054D-36C3-416D-8227-CAA8E1DEB03B}" type="sibTrans" cxnId="{3CB01A21-079E-4814-9D60-A50C4692CFC1}">
      <dgm:prSet/>
      <dgm:spPr/>
      <dgm:t>
        <a:bodyPr/>
        <a:lstStyle/>
        <a:p>
          <a:endParaRPr lang="en-US"/>
        </a:p>
      </dgm:t>
    </dgm:pt>
    <dgm:pt modelId="{2793D6D0-ACE9-4F51-A1AD-BBE43CB1ED71}">
      <dgm:prSet/>
      <dgm:spPr/>
      <dgm:t>
        <a:bodyPr/>
        <a:lstStyle/>
        <a:p>
          <a:r>
            <a:rPr lang="en-US"/>
            <a:t>• Campus resources</a:t>
          </a:r>
        </a:p>
      </dgm:t>
    </dgm:pt>
    <dgm:pt modelId="{447C13F7-D181-4A08-A811-6D091D018885}" type="parTrans" cxnId="{CD6B957A-9FF9-43E7-97D3-17ADBA3A4E9C}">
      <dgm:prSet/>
      <dgm:spPr/>
      <dgm:t>
        <a:bodyPr/>
        <a:lstStyle/>
        <a:p>
          <a:endParaRPr lang="en-US"/>
        </a:p>
      </dgm:t>
    </dgm:pt>
    <dgm:pt modelId="{D1C3D9EF-6A07-43A0-94B5-1E7AD5E29C08}" type="sibTrans" cxnId="{CD6B957A-9FF9-43E7-97D3-17ADBA3A4E9C}">
      <dgm:prSet/>
      <dgm:spPr/>
      <dgm:t>
        <a:bodyPr/>
        <a:lstStyle/>
        <a:p>
          <a:endParaRPr lang="en-US"/>
        </a:p>
      </dgm:t>
    </dgm:pt>
    <dgm:pt modelId="{A3A40C70-7843-400D-915B-312D209D67D5}" type="pres">
      <dgm:prSet presAssocID="{468F63AC-869F-4D07-9022-A2255AF80D74}" presName="diagram" presStyleCnt="0">
        <dgm:presLayoutVars>
          <dgm:dir/>
          <dgm:resizeHandles val="exact"/>
        </dgm:presLayoutVars>
      </dgm:prSet>
      <dgm:spPr/>
    </dgm:pt>
    <dgm:pt modelId="{74CBB2CC-10D1-47B0-A8B5-2F54CE0D4072}" type="pres">
      <dgm:prSet presAssocID="{DAA971A9-10E6-45DD-BFA2-E3733D57FB30}" presName="node" presStyleLbl="node1" presStyleIdx="0" presStyleCnt="5">
        <dgm:presLayoutVars>
          <dgm:bulletEnabled val="1"/>
        </dgm:presLayoutVars>
      </dgm:prSet>
      <dgm:spPr/>
    </dgm:pt>
    <dgm:pt modelId="{D1566622-F84D-482F-B739-79C7B8BA73DC}" type="pres">
      <dgm:prSet presAssocID="{3D1488C3-B1F9-4B3E-8C78-D8C75A569BEA}" presName="sibTrans" presStyleCnt="0"/>
      <dgm:spPr/>
    </dgm:pt>
    <dgm:pt modelId="{9188EC1E-9745-4FBD-9790-385C70B900E6}" type="pres">
      <dgm:prSet presAssocID="{306D3929-B52F-43FE-8746-94613CE0CD5F}" presName="node" presStyleLbl="node1" presStyleIdx="1" presStyleCnt="5">
        <dgm:presLayoutVars>
          <dgm:bulletEnabled val="1"/>
        </dgm:presLayoutVars>
      </dgm:prSet>
      <dgm:spPr/>
    </dgm:pt>
    <dgm:pt modelId="{CBB62726-8D84-4602-AB9F-278E10696E8F}" type="pres">
      <dgm:prSet presAssocID="{3F4991B0-6540-4111-85EE-7FB5ECD3223B}" presName="sibTrans" presStyleCnt="0"/>
      <dgm:spPr/>
    </dgm:pt>
    <dgm:pt modelId="{59B7CC09-F2FB-4F16-8E3E-B5DFFE5D23BD}" type="pres">
      <dgm:prSet presAssocID="{23B814B2-9512-435C-A720-F587DCD65953}" presName="node" presStyleLbl="node1" presStyleIdx="2" presStyleCnt="5">
        <dgm:presLayoutVars>
          <dgm:bulletEnabled val="1"/>
        </dgm:presLayoutVars>
      </dgm:prSet>
      <dgm:spPr/>
    </dgm:pt>
    <dgm:pt modelId="{4BD7EA5A-A987-4961-8023-86EA3BA82609}" type="pres">
      <dgm:prSet presAssocID="{551DA9F5-4DAE-4FEB-8B6B-4E9C77C0FC0C}" presName="sibTrans" presStyleCnt="0"/>
      <dgm:spPr/>
    </dgm:pt>
    <dgm:pt modelId="{85F9F958-96A1-46AA-86A4-9ACA25BCD94C}" type="pres">
      <dgm:prSet presAssocID="{F1509791-5982-4C77-8352-87FCD73D2F42}" presName="node" presStyleLbl="node1" presStyleIdx="3" presStyleCnt="5">
        <dgm:presLayoutVars>
          <dgm:bulletEnabled val="1"/>
        </dgm:presLayoutVars>
      </dgm:prSet>
      <dgm:spPr/>
    </dgm:pt>
    <dgm:pt modelId="{01633F91-504C-4B02-BE12-1520C34F0655}" type="pres">
      <dgm:prSet presAssocID="{A22B054D-36C3-416D-8227-CAA8E1DEB03B}" presName="sibTrans" presStyleCnt="0"/>
      <dgm:spPr/>
    </dgm:pt>
    <dgm:pt modelId="{06E6F261-69FE-4C1F-89EF-E919C16EE447}" type="pres">
      <dgm:prSet presAssocID="{2793D6D0-ACE9-4F51-A1AD-BBE43CB1ED71}" presName="node" presStyleLbl="node1" presStyleIdx="4" presStyleCnt="5">
        <dgm:presLayoutVars>
          <dgm:bulletEnabled val="1"/>
        </dgm:presLayoutVars>
      </dgm:prSet>
      <dgm:spPr/>
    </dgm:pt>
  </dgm:ptLst>
  <dgm:cxnLst>
    <dgm:cxn modelId="{A17F5414-3CDF-4D96-B3D2-813D19D7D23B}" type="presOf" srcId="{23B814B2-9512-435C-A720-F587DCD65953}" destId="{59B7CC09-F2FB-4F16-8E3E-B5DFFE5D23BD}" srcOrd="0" destOrd="0" presId="urn:microsoft.com/office/officeart/2005/8/layout/default"/>
    <dgm:cxn modelId="{2C921820-D5BD-412E-8F36-B458FD164680}" type="presOf" srcId="{DAA971A9-10E6-45DD-BFA2-E3733D57FB30}" destId="{74CBB2CC-10D1-47B0-A8B5-2F54CE0D4072}" srcOrd="0" destOrd="0" presId="urn:microsoft.com/office/officeart/2005/8/layout/default"/>
    <dgm:cxn modelId="{3CB01A21-079E-4814-9D60-A50C4692CFC1}" srcId="{468F63AC-869F-4D07-9022-A2255AF80D74}" destId="{F1509791-5982-4C77-8352-87FCD73D2F42}" srcOrd="3" destOrd="0" parTransId="{7FB59484-46BF-456B-9F41-150A9F9F7183}" sibTransId="{A22B054D-36C3-416D-8227-CAA8E1DEB03B}"/>
    <dgm:cxn modelId="{FAE1A330-A841-42D3-8D05-B557B7D97E34}" srcId="{468F63AC-869F-4D07-9022-A2255AF80D74}" destId="{23B814B2-9512-435C-A720-F587DCD65953}" srcOrd="2" destOrd="0" parTransId="{E27CFFDF-199F-465C-84CC-06BAD0C2F7A1}" sibTransId="{551DA9F5-4DAE-4FEB-8B6B-4E9C77C0FC0C}"/>
    <dgm:cxn modelId="{8D703A52-F7CC-401C-827A-31ABE676AAEE}" type="presOf" srcId="{2793D6D0-ACE9-4F51-A1AD-BBE43CB1ED71}" destId="{06E6F261-69FE-4C1F-89EF-E919C16EE447}" srcOrd="0" destOrd="0" presId="urn:microsoft.com/office/officeart/2005/8/layout/default"/>
    <dgm:cxn modelId="{CD6B957A-9FF9-43E7-97D3-17ADBA3A4E9C}" srcId="{468F63AC-869F-4D07-9022-A2255AF80D74}" destId="{2793D6D0-ACE9-4F51-A1AD-BBE43CB1ED71}" srcOrd="4" destOrd="0" parTransId="{447C13F7-D181-4A08-A811-6D091D018885}" sibTransId="{D1C3D9EF-6A07-43A0-94B5-1E7AD5E29C08}"/>
    <dgm:cxn modelId="{EC7FB0A5-F252-43E0-804D-A26D71C1C9BA}" srcId="{468F63AC-869F-4D07-9022-A2255AF80D74}" destId="{306D3929-B52F-43FE-8746-94613CE0CD5F}" srcOrd="1" destOrd="0" parTransId="{2FA1D472-EAD8-451E-86BE-4049BF88FC47}" sibTransId="{3F4991B0-6540-4111-85EE-7FB5ECD3223B}"/>
    <dgm:cxn modelId="{75F159D7-006F-4A52-968E-B0310AF0DDC5}" type="presOf" srcId="{306D3929-B52F-43FE-8746-94613CE0CD5F}" destId="{9188EC1E-9745-4FBD-9790-385C70B900E6}" srcOrd="0" destOrd="0" presId="urn:microsoft.com/office/officeart/2005/8/layout/default"/>
    <dgm:cxn modelId="{E5806EDD-B8AF-4E7D-9C3E-582CBA98D75D}" type="presOf" srcId="{F1509791-5982-4C77-8352-87FCD73D2F42}" destId="{85F9F958-96A1-46AA-86A4-9ACA25BCD94C}" srcOrd="0" destOrd="0" presId="urn:microsoft.com/office/officeart/2005/8/layout/default"/>
    <dgm:cxn modelId="{CE143AE4-4AFC-4FF2-9876-F46FF0F545E0}" type="presOf" srcId="{468F63AC-869F-4D07-9022-A2255AF80D74}" destId="{A3A40C70-7843-400D-915B-312D209D67D5}" srcOrd="0" destOrd="0" presId="urn:microsoft.com/office/officeart/2005/8/layout/default"/>
    <dgm:cxn modelId="{A34E42F0-645D-448C-AA19-AACF3F7EC0E9}" srcId="{468F63AC-869F-4D07-9022-A2255AF80D74}" destId="{DAA971A9-10E6-45DD-BFA2-E3733D57FB30}" srcOrd="0" destOrd="0" parTransId="{0865CAA5-2C26-4E88-A362-151F1F3BCA04}" sibTransId="{3D1488C3-B1F9-4B3E-8C78-D8C75A569BEA}"/>
    <dgm:cxn modelId="{B78828B7-A92D-4DFE-BA96-B1F7856E7C40}" type="presParOf" srcId="{A3A40C70-7843-400D-915B-312D209D67D5}" destId="{74CBB2CC-10D1-47B0-A8B5-2F54CE0D4072}" srcOrd="0" destOrd="0" presId="urn:microsoft.com/office/officeart/2005/8/layout/default"/>
    <dgm:cxn modelId="{F989E8FE-0AD2-4D01-BCBA-D02DA05F20D6}" type="presParOf" srcId="{A3A40C70-7843-400D-915B-312D209D67D5}" destId="{D1566622-F84D-482F-B739-79C7B8BA73DC}" srcOrd="1" destOrd="0" presId="urn:microsoft.com/office/officeart/2005/8/layout/default"/>
    <dgm:cxn modelId="{66B5DD62-93E8-48C1-9086-5ED23E6CC75E}" type="presParOf" srcId="{A3A40C70-7843-400D-915B-312D209D67D5}" destId="{9188EC1E-9745-4FBD-9790-385C70B900E6}" srcOrd="2" destOrd="0" presId="urn:microsoft.com/office/officeart/2005/8/layout/default"/>
    <dgm:cxn modelId="{4D9A809C-554A-4535-BEA9-4A5E0E4CA950}" type="presParOf" srcId="{A3A40C70-7843-400D-915B-312D209D67D5}" destId="{CBB62726-8D84-4602-AB9F-278E10696E8F}" srcOrd="3" destOrd="0" presId="urn:microsoft.com/office/officeart/2005/8/layout/default"/>
    <dgm:cxn modelId="{78929EF6-924B-4543-9A09-9FD12078A3A2}" type="presParOf" srcId="{A3A40C70-7843-400D-915B-312D209D67D5}" destId="{59B7CC09-F2FB-4F16-8E3E-B5DFFE5D23BD}" srcOrd="4" destOrd="0" presId="urn:microsoft.com/office/officeart/2005/8/layout/default"/>
    <dgm:cxn modelId="{84B021F1-1E1C-4237-A9B9-312DE99B0FCF}" type="presParOf" srcId="{A3A40C70-7843-400D-915B-312D209D67D5}" destId="{4BD7EA5A-A987-4961-8023-86EA3BA82609}" srcOrd="5" destOrd="0" presId="urn:microsoft.com/office/officeart/2005/8/layout/default"/>
    <dgm:cxn modelId="{738792BE-ACF3-44AE-A237-ADE417381FF3}" type="presParOf" srcId="{A3A40C70-7843-400D-915B-312D209D67D5}" destId="{85F9F958-96A1-46AA-86A4-9ACA25BCD94C}" srcOrd="6" destOrd="0" presId="urn:microsoft.com/office/officeart/2005/8/layout/default"/>
    <dgm:cxn modelId="{7C6A8C99-5C38-4C6D-919F-FFC3CC03E0F9}" type="presParOf" srcId="{A3A40C70-7843-400D-915B-312D209D67D5}" destId="{01633F91-504C-4B02-BE12-1520C34F0655}" srcOrd="7" destOrd="0" presId="urn:microsoft.com/office/officeart/2005/8/layout/default"/>
    <dgm:cxn modelId="{D3B2E239-88D9-4FF4-85A7-9E796C34CCF0}" type="presParOf" srcId="{A3A40C70-7843-400D-915B-312D209D67D5}" destId="{06E6F261-69FE-4C1F-89EF-E919C16EE447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42B008-92ED-44CB-B9AE-35F1B5F80131}">
      <dsp:nvSpPr>
        <dsp:cNvPr id="0" name=""/>
        <dsp:cNvSpPr/>
      </dsp:nvSpPr>
      <dsp:spPr>
        <a:xfrm>
          <a:off x="376435" y="1016402"/>
          <a:ext cx="1098000" cy="10980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D0AACB-9CFD-4A15-9D89-50C250E20000}">
      <dsp:nvSpPr>
        <dsp:cNvPr id="0" name=""/>
        <dsp:cNvSpPr/>
      </dsp:nvSpPr>
      <dsp:spPr>
        <a:xfrm>
          <a:off x="610435" y="1250402"/>
          <a:ext cx="630000" cy="63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B1C6CD-6157-426E-9560-1FB0D8AC6D28}">
      <dsp:nvSpPr>
        <dsp:cNvPr id="0" name=""/>
        <dsp:cNvSpPr/>
      </dsp:nvSpPr>
      <dsp:spPr>
        <a:xfrm>
          <a:off x="25435" y="245640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/>
            <a:t>• Identify key student rights</a:t>
          </a:r>
        </a:p>
      </dsp:txBody>
      <dsp:txXfrm>
        <a:off x="25435" y="2456402"/>
        <a:ext cx="1800000" cy="720000"/>
      </dsp:txXfrm>
    </dsp:sp>
    <dsp:sp modelId="{E81BDB7D-F552-441E-9401-124A345FCB19}">
      <dsp:nvSpPr>
        <dsp:cNvPr id="0" name=""/>
        <dsp:cNvSpPr/>
      </dsp:nvSpPr>
      <dsp:spPr>
        <a:xfrm>
          <a:off x="2491435" y="1016402"/>
          <a:ext cx="1098000" cy="10980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4028DB-4E3E-4987-A88B-209DF211C54E}">
      <dsp:nvSpPr>
        <dsp:cNvPr id="0" name=""/>
        <dsp:cNvSpPr/>
      </dsp:nvSpPr>
      <dsp:spPr>
        <a:xfrm>
          <a:off x="2725435" y="1250402"/>
          <a:ext cx="630000" cy="63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6CECF9-28DB-476F-B904-E5E6D147A895}">
      <dsp:nvSpPr>
        <dsp:cNvPr id="0" name=""/>
        <dsp:cNvSpPr/>
      </dsp:nvSpPr>
      <dsp:spPr>
        <a:xfrm>
          <a:off x="2140435" y="245640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/>
            <a:t>• Understand the conduct process</a:t>
          </a:r>
        </a:p>
      </dsp:txBody>
      <dsp:txXfrm>
        <a:off x="2140435" y="2456402"/>
        <a:ext cx="1800000" cy="720000"/>
      </dsp:txXfrm>
    </dsp:sp>
    <dsp:sp modelId="{C1A9882D-33B2-40C2-84CE-B44861AFB027}">
      <dsp:nvSpPr>
        <dsp:cNvPr id="0" name=""/>
        <dsp:cNvSpPr/>
      </dsp:nvSpPr>
      <dsp:spPr>
        <a:xfrm>
          <a:off x="4606435" y="1016402"/>
          <a:ext cx="1098000" cy="109800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37B08E-F6A2-4B00-A6C8-D1330241DC7A}">
      <dsp:nvSpPr>
        <dsp:cNvPr id="0" name=""/>
        <dsp:cNvSpPr/>
      </dsp:nvSpPr>
      <dsp:spPr>
        <a:xfrm>
          <a:off x="4840435" y="1250402"/>
          <a:ext cx="630000" cy="63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E1DA13-3CB7-415E-9368-A27D29BB3F9C}">
      <dsp:nvSpPr>
        <dsp:cNvPr id="0" name=""/>
        <dsp:cNvSpPr/>
      </dsp:nvSpPr>
      <dsp:spPr>
        <a:xfrm>
          <a:off x="4255435" y="245640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/>
            <a:t>• Explain appeal options</a:t>
          </a:r>
        </a:p>
      </dsp:txBody>
      <dsp:txXfrm>
        <a:off x="4255435" y="2456402"/>
        <a:ext cx="1800000" cy="720000"/>
      </dsp:txXfrm>
    </dsp:sp>
    <dsp:sp modelId="{1157CE28-530E-43E2-859A-53492CE08BAE}">
      <dsp:nvSpPr>
        <dsp:cNvPr id="0" name=""/>
        <dsp:cNvSpPr/>
      </dsp:nvSpPr>
      <dsp:spPr>
        <a:xfrm>
          <a:off x="6721435" y="1016402"/>
          <a:ext cx="1098000" cy="109800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DA68EA-9DCF-4333-91C7-B84329680B7A}">
      <dsp:nvSpPr>
        <dsp:cNvPr id="0" name=""/>
        <dsp:cNvSpPr/>
      </dsp:nvSpPr>
      <dsp:spPr>
        <a:xfrm>
          <a:off x="6955435" y="1250402"/>
          <a:ext cx="630000" cy="63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226C52-CC16-4B73-8325-FCEE84CF4EB7}">
      <dsp:nvSpPr>
        <dsp:cNvPr id="0" name=""/>
        <dsp:cNvSpPr/>
      </dsp:nvSpPr>
      <dsp:spPr>
        <a:xfrm>
          <a:off x="6370435" y="245640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/>
            <a:t>• Locate campus resources</a:t>
          </a:r>
        </a:p>
      </dsp:txBody>
      <dsp:txXfrm>
        <a:off x="6370435" y="2456402"/>
        <a:ext cx="180000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B070E3-79A9-47C6-AC1D-19EAB95BD3F1}">
      <dsp:nvSpPr>
        <dsp:cNvPr id="0" name=""/>
        <dsp:cNvSpPr/>
      </dsp:nvSpPr>
      <dsp:spPr>
        <a:xfrm>
          <a:off x="0" y="431616"/>
          <a:ext cx="2561209" cy="153672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• Right to fair treatment</a:t>
          </a:r>
        </a:p>
      </dsp:txBody>
      <dsp:txXfrm>
        <a:off x="0" y="431616"/>
        <a:ext cx="2561209" cy="1536725"/>
      </dsp:txXfrm>
    </dsp:sp>
    <dsp:sp modelId="{85845CFF-15E8-427F-B35B-ADA623971F41}">
      <dsp:nvSpPr>
        <dsp:cNvPr id="0" name=""/>
        <dsp:cNvSpPr/>
      </dsp:nvSpPr>
      <dsp:spPr>
        <a:xfrm>
          <a:off x="2817330" y="431616"/>
          <a:ext cx="2561209" cy="1536725"/>
        </a:xfrm>
        <a:prstGeom prst="rect">
          <a:avLst/>
        </a:prstGeom>
        <a:solidFill>
          <a:schemeClr val="accent2">
            <a:hueOff val="936304"/>
            <a:satOff val="-1168"/>
            <a:lumOff val="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• Right to notice of allegations</a:t>
          </a:r>
        </a:p>
      </dsp:txBody>
      <dsp:txXfrm>
        <a:off x="2817330" y="431616"/>
        <a:ext cx="2561209" cy="1536725"/>
      </dsp:txXfrm>
    </dsp:sp>
    <dsp:sp modelId="{ED926DF4-0D84-40AA-B287-6C0BBE16136D}">
      <dsp:nvSpPr>
        <dsp:cNvPr id="0" name=""/>
        <dsp:cNvSpPr/>
      </dsp:nvSpPr>
      <dsp:spPr>
        <a:xfrm>
          <a:off x="5634661" y="431616"/>
          <a:ext cx="2561209" cy="1536725"/>
        </a:xfrm>
        <a:prstGeom prst="rect">
          <a:avLst/>
        </a:prstGeom>
        <a:solidFill>
          <a:schemeClr val="accent2">
            <a:hueOff val="1872608"/>
            <a:satOff val="-2336"/>
            <a:lumOff val="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• Right to review information related to a case</a:t>
          </a:r>
        </a:p>
      </dsp:txBody>
      <dsp:txXfrm>
        <a:off x="5634661" y="431616"/>
        <a:ext cx="2561209" cy="1536725"/>
      </dsp:txXfrm>
    </dsp:sp>
    <dsp:sp modelId="{13ADDD4A-1252-41B6-A09E-E9FB4D2CD807}">
      <dsp:nvSpPr>
        <dsp:cNvPr id="0" name=""/>
        <dsp:cNvSpPr/>
      </dsp:nvSpPr>
      <dsp:spPr>
        <a:xfrm>
          <a:off x="0" y="2224462"/>
          <a:ext cx="2561209" cy="1536725"/>
        </a:xfrm>
        <a:prstGeom prst="rect">
          <a:avLst/>
        </a:prstGeom>
        <a:solidFill>
          <a:schemeClr val="accent2">
            <a:hueOff val="2808911"/>
            <a:satOff val="-3503"/>
            <a:lumOff val="8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• Right to participate in the process</a:t>
          </a:r>
        </a:p>
      </dsp:txBody>
      <dsp:txXfrm>
        <a:off x="0" y="2224462"/>
        <a:ext cx="2561209" cy="1536725"/>
      </dsp:txXfrm>
    </dsp:sp>
    <dsp:sp modelId="{B965EB6B-6CA6-48DD-B10A-EC7529B8FE81}">
      <dsp:nvSpPr>
        <dsp:cNvPr id="0" name=""/>
        <dsp:cNvSpPr/>
      </dsp:nvSpPr>
      <dsp:spPr>
        <a:xfrm>
          <a:off x="2817330" y="2224462"/>
          <a:ext cx="2561209" cy="1536725"/>
        </a:xfrm>
        <a:prstGeom prst="rect">
          <a:avLst/>
        </a:prstGeom>
        <a:solidFill>
          <a:schemeClr val="accent2">
            <a:hueOff val="3745215"/>
            <a:satOff val="-4671"/>
            <a:lumOff val="1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• Right to appeal decisions</a:t>
          </a:r>
        </a:p>
      </dsp:txBody>
      <dsp:txXfrm>
        <a:off x="2817330" y="2224462"/>
        <a:ext cx="2561209" cy="1536725"/>
      </dsp:txXfrm>
    </dsp:sp>
    <dsp:sp modelId="{85763565-CEBF-481D-8D16-A69F3D54C631}">
      <dsp:nvSpPr>
        <dsp:cNvPr id="0" name=""/>
        <dsp:cNvSpPr/>
      </dsp:nvSpPr>
      <dsp:spPr>
        <a:xfrm>
          <a:off x="5634661" y="2224462"/>
          <a:ext cx="2561209" cy="1536725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• Right to have an advisor/support person</a:t>
          </a:r>
        </a:p>
      </dsp:txBody>
      <dsp:txXfrm>
        <a:off x="5634661" y="2224462"/>
        <a:ext cx="2561209" cy="15367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1B4066-B978-43AF-8D0B-C6649612186D}">
      <dsp:nvSpPr>
        <dsp:cNvPr id="0" name=""/>
        <dsp:cNvSpPr/>
      </dsp:nvSpPr>
      <dsp:spPr>
        <a:xfrm>
          <a:off x="0" y="431616"/>
          <a:ext cx="2561209" cy="153672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 dirty="0"/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1. Incident 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Reported 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The Dean of Students Office will open a case.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 dirty="0"/>
        </a:p>
      </dsp:txBody>
      <dsp:txXfrm>
        <a:off x="0" y="431616"/>
        <a:ext cx="2561209" cy="1536725"/>
      </dsp:txXfrm>
    </dsp:sp>
    <dsp:sp modelId="{07F0BBFE-FDCE-4A07-904E-23A04ACE82A8}">
      <dsp:nvSpPr>
        <dsp:cNvPr id="0" name=""/>
        <dsp:cNvSpPr/>
      </dsp:nvSpPr>
      <dsp:spPr>
        <a:xfrm>
          <a:off x="2808366" y="440759"/>
          <a:ext cx="2561209" cy="1536725"/>
        </a:xfrm>
        <a:prstGeom prst="rect">
          <a:avLst/>
        </a:prstGeom>
        <a:solidFill>
          <a:schemeClr val="accent2">
            <a:hueOff val="936304"/>
            <a:satOff val="-1168"/>
            <a:lumOff val="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2. Review of information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The Dean of Students Office will review all the information.</a:t>
          </a:r>
        </a:p>
      </dsp:txBody>
      <dsp:txXfrm>
        <a:off x="2808366" y="440759"/>
        <a:ext cx="2561209" cy="1536725"/>
      </dsp:txXfrm>
    </dsp:sp>
    <dsp:sp modelId="{2405AEBD-09E8-4428-9647-2644B7D8725F}">
      <dsp:nvSpPr>
        <dsp:cNvPr id="0" name=""/>
        <dsp:cNvSpPr/>
      </dsp:nvSpPr>
      <dsp:spPr>
        <a:xfrm>
          <a:off x="5634661" y="431616"/>
          <a:ext cx="2561209" cy="1536725"/>
        </a:xfrm>
        <a:prstGeom prst="rect">
          <a:avLst/>
        </a:prstGeom>
        <a:solidFill>
          <a:schemeClr val="accent2">
            <a:hueOff val="1872608"/>
            <a:satOff val="-2336"/>
            <a:lumOff val="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3. Student meeting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 meeting will be scheduled with the student(s) involved.</a:t>
          </a:r>
        </a:p>
      </dsp:txBody>
      <dsp:txXfrm>
        <a:off x="5634661" y="431616"/>
        <a:ext cx="2561209" cy="1536725"/>
      </dsp:txXfrm>
    </dsp:sp>
    <dsp:sp modelId="{40FE3D22-63C8-4094-BCD1-FB0A97F62E58}">
      <dsp:nvSpPr>
        <dsp:cNvPr id="0" name=""/>
        <dsp:cNvSpPr/>
      </dsp:nvSpPr>
      <dsp:spPr>
        <a:xfrm>
          <a:off x="0" y="2224462"/>
          <a:ext cx="2561209" cy="1536725"/>
        </a:xfrm>
        <a:prstGeom prst="rect">
          <a:avLst/>
        </a:prstGeom>
        <a:solidFill>
          <a:schemeClr val="accent2">
            <a:hueOff val="2808911"/>
            <a:satOff val="-3503"/>
            <a:lumOff val="8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4. Resolution or hearing 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The issue may be resolved through an informal process or a formal hearing.</a:t>
          </a:r>
        </a:p>
      </dsp:txBody>
      <dsp:txXfrm>
        <a:off x="0" y="2224462"/>
        <a:ext cx="2561209" cy="1536725"/>
      </dsp:txXfrm>
    </dsp:sp>
    <dsp:sp modelId="{BD9AF6A9-32AD-4D7A-B9AF-CC36F6A066A2}">
      <dsp:nvSpPr>
        <dsp:cNvPr id="0" name=""/>
        <dsp:cNvSpPr/>
      </dsp:nvSpPr>
      <dsp:spPr>
        <a:xfrm>
          <a:off x="2817330" y="2224462"/>
          <a:ext cx="2561209" cy="1536725"/>
        </a:xfrm>
        <a:prstGeom prst="rect">
          <a:avLst/>
        </a:prstGeom>
        <a:solidFill>
          <a:schemeClr val="accent2">
            <a:hueOff val="3745215"/>
            <a:satOff val="-4671"/>
            <a:lumOff val="1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5. Outcome issued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The Dean of Students office will send a written outcome letter.</a:t>
          </a:r>
        </a:p>
      </dsp:txBody>
      <dsp:txXfrm>
        <a:off x="2817330" y="2224462"/>
        <a:ext cx="2561209" cy="1536725"/>
      </dsp:txXfrm>
    </dsp:sp>
    <dsp:sp modelId="{E11A43D4-C965-40D5-9F38-713B08F5CEC2}">
      <dsp:nvSpPr>
        <dsp:cNvPr id="0" name=""/>
        <dsp:cNvSpPr/>
      </dsp:nvSpPr>
      <dsp:spPr>
        <a:xfrm>
          <a:off x="5634661" y="2224462"/>
          <a:ext cx="2561209" cy="1536725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6. Appeal (if applicable)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Student may appeal – refer to the code of conduct for more information</a:t>
          </a:r>
        </a:p>
      </dsp:txBody>
      <dsp:txXfrm>
        <a:off x="5634661" y="2224462"/>
        <a:ext cx="2561209" cy="153672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9DCFB0-B573-4C31-83C7-EAEF6D2E46CB}">
      <dsp:nvSpPr>
        <dsp:cNvPr id="0" name=""/>
        <dsp:cNvSpPr/>
      </dsp:nvSpPr>
      <dsp:spPr>
        <a:xfrm>
          <a:off x="0" y="0"/>
          <a:ext cx="5000124" cy="12729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2">
                  <a:lumMod val="75000"/>
                </a:schemeClr>
              </a:solidFill>
            </a:rPr>
            <a:t>• Read college communications</a:t>
          </a:r>
        </a:p>
      </dsp:txBody>
      <dsp:txXfrm>
        <a:off x="62141" y="62141"/>
        <a:ext cx="4875842" cy="1148678"/>
      </dsp:txXfrm>
    </dsp:sp>
    <dsp:sp modelId="{E1B199A6-6955-446E-80BD-5278945F689A}">
      <dsp:nvSpPr>
        <dsp:cNvPr id="0" name=""/>
        <dsp:cNvSpPr/>
      </dsp:nvSpPr>
      <dsp:spPr>
        <a:xfrm>
          <a:off x="0" y="1407919"/>
          <a:ext cx="5000124" cy="1272960"/>
        </a:xfrm>
        <a:prstGeom prst="roundRect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accent3">
                  <a:lumMod val="50000"/>
                </a:schemeClr>
              </a:solidFill>
            </a:rPr>
            <a:t>• Respond to requests for meetings</a:t>
          </a:r>
        </a:p>
      </dsp:txBody>
      <dsp:txXfrm>
        <a:off x="62141" y="1470060"/>
        <a:ext cx="4875842" cy="1148678"/>
      </dsp:txXfrm>
    </dsp:sp>
    <dsp:sp modelId="{6A1213BB-3A17-4E71-AA10-0969D3A67FC7}">
      <dsp:nvSpPr>
        <dsp:cNvPr id="0" name=""/>
        <dsp:cNvSpPr/>
      </dsp:nvSpPr>
      <dsp:spPr>
        <a:xfrm>
          <a:off x="0" y="2773040"/>
          <a:ext cx="5000124" cy="1272960"/>
        </a:xfrm>
        <a:prstGeom prst="roundRect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rgbClr val="00B050"/>
              </a:solidFill>
            </a:rPr>
            <a:t>• Be truthful during the process</a:t>
          </a:r>
        </a:p>
      </dsp:txBody>
      <dsp:txXfrm>
        <a:off x="62141" y="2835181"/>
        <a:ext cx="4875842" cy="1148678"/>
      </dsp:txXfrm>
    </dsp:sp>
    <dsp:sp modelId="{F3F3BAF4-886B-49E9-B5CB-0D20D5E6D8DB}">
      <dsp:nvSpPr>
        <dsp:cNvPr id="0" name=""/>
        <dsp:cNvSpPr/>
      </dsp:nvSpPr>
      <dsp:spPr>
        <a:xfrm>
          <a:off x="0" y="4138160"/>
          <a:ext cx="5000124" cy="1272960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accent6">
                  <a:lumMod val="50000"/>
                </a:schemeClr>
              </a:solidFill>
            </a:rPr>
            <a:t>• Follow college policies and procedures</a:t>
          </a:r>
        </a:p>
      </dsp:txBody>
      <dsp:txXfrm>
        <a:off x="62141" y="4200301"/>
        <a:ext cx="4875842" cy="114867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150DC0-0171-46ED-AB5F-9887B73422A2}">
      <dsp:nvSpPr>
        <dsp:cNvPr id="0" name=""/>
        <dsp:cNvSpPr/>
      </dsp:nvSpPr>
      <dsp:spPr>
        <a:xfrm rot="16200000">
          <a:off x="808" y="99459"/>
          <a:ext cx="3993886" cy="3993886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True or False:</a:t>
          </a:r>
        </a:p>
      </dsp:txBody>
      <dsp:txXfrm rot="5400000">
        <a:off x="809" y="1097930"/>
        <a:ext cx="3294956" cy="1996943"/>
      </dsp:txXfrm>
    </dsp:sp>
    <dsp:sp modelId="{02BB98D1-8ED0-4C09-ABB1-317AB146762F}">
      <dsp:nvSpPr>
        <dsp:cNvPr id="0" name=""/>
        <dsp:cNvSpPr/>
      </dsp:nvSpPr>
      <dsp:spPr>
        <a:xfrm rot="5400000">
          <a:off x="4201176" y="99459"/>
          <a:ext cx="3993886" cy="3993886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Students have the right to know what allegations have been made against them.</a:t>
          </a:r>
        </a:p>
      </dsp:txBody>
      <dsp:txXfrm rot="-5400000">
        <a:off x="4900107" y="1097930"/>
        <a:ext cx="3294956" cy="199694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4DDDCC-DC1C-4DCC-9F0D-2CC3B76E3875}">
      <dsp:nvSpPr>
        <dsp:cNvPr id="0" name=""/>
        <dsp:cNvSpPr/>
      </dsp:nvSpPr>
      <dsp:spPr>
        <a:xfrm>
          <a:off x="0" y="0"/>
          <a:ext cx="4079123" cy="81514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 student receives notice of an alleged conduct violation.</a:t>
          </a:r>
        </a:p>
      </dsp:txBody>
      <dsp:txXfrm>
        <a:off x="23875" y="23875"/>
        <a:ext cx="3130634" cy="767397"/>
      </dsp:txXfrm>
    </dsp:sp>
    <dsp:sp modelId="{8811ABC4-336A-4077-8732-AD0832327A92}">
      <dsp:nvSpPr>
        <dsp:cNvPr id="0" name=""/>
        <dsp:cNvSpPr/>
      </dsp:nvSpPr>
      <dsp:spPr>
        <a:xfrm>
          <a:off x="341626" y="963356"/>
          <a:ext cx="4079123" cy="815147"/>
        </a:xfrm>
        <a:prstGeom prst="roundRect">
          <a:avLst>
            <a:gd name="adj" fmla="val 10000"/>
          </a:avLst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Think about these questions:</a:t>
          </a:r>
        </a:p>
      </dsp:txBody>
      <dsp:txXfrm>
        <a:off x="365501" y="987231"/>
        <a:ext cx="3159900" cy="767397"/>
      </dsp:txXfrm>
    </dsp:sp>
    <dsp:sp modelId="{E574D9B1-C0EE-49F1-A0A0-C219CE1F79B5}">
      <dsp:nvSpPr>
        <dsp:cNvPr id="0" name=""/>
        <dsp:cNvSpPr/>
      </dsp:nvSpPr>
      <dsp:spPr>
        <a:xfrm>
          <a:off x="678154" y="1926712"/>
          <a:ext cx="4079123" cy="815147"/>
        </a:xfrm>
        <a:prstGeom prst="roundRect">
          <a:avLst>
            <a:gd name="adj" fmla="val 10000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• What rights does the student have?</a:t>
          </a:r>
        </a:p>
      </dsp:txBody>
      <dsp:txXfrm>
        <a:off x="702029" y="1950587"/>
        <a:ext cx="3164999" cy="767397"/>
      </dsp:txXfrm>
    </dsp:sp>
    <dsp:sp modelId="{881E0E7B-6B59-4F5F-B041-54B6E80E95EF}">
      <dsp:nvSpPr>
        <dsp:cNvPr id="0" name=""/>
        <dsp:cNvSpPr/>
      </dsp:nvSpPr>
      <dsp:spPr>
        <a:xfrm>
          <a:off x="1019780" y="2890069"/>
          <a:ext cx="4079123" cy="815147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• What should the student do next?</a:t>
          </a:r>
        </a:p>
      </dsp:txBody>
      <dsp:txXfrm>
        <a:off x="1043655" y="2913944"/>
        <a:ext cx="3159900" cy="767397"/>
      </dsp:txXfrm>
    </dsp:sp>
    <dsp:sp modelId="{695B30AF-68C6-4D35-921F-4B886F2B34A5}">
      <dsp:nvSpPr>
        <dsp:cNvPr id="0" name=""/>
        <dsp:cNvSpPr/>
      </dsp:nvSpPr>
      <dsp:spPr>
        <a:xfrm>
          <a:off x="3549277" y="624329"/>
          <a:ext cx="529846" cy="52984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3668492" y="624329"/>
        <a:ext cx="291416" cy="398709"/>
      </dsp:txXfrm>
    </dsp:sp>
    <dsp:sp modelId="{EBA9BF09-DED7-4A72-95A0-2138E9A67F3F}">
      <dsp:nvSpPr>
        <dsp:cNvPr id="0" name=""/>
        <dsp:cNvSpPr/>
      </dsp:nvSpPr>
      <dsp:spPr>
        <a:xfrm>
          <a:off x="3890903" y="1587685"/>
          <a:ext cx="529846" cy="52984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2512910"/>
            <a:satOff val="-2189"/>
            <a:lumOff val="-3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2512910"/>
              <a:satOff val="-2189"/>
              <a:lumOff val="-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4010118" y="1587685"/>
        <a:ext cx="291416" cy="398709"/>
      </dsp:txXfrm>
    </dsp:sp>
    <dsp:sp modelId="{B15D2E2D-97B3-480F-A0C0-07BA3E5F077B}">
      <dsp:nvSpPr>
        <dsp:cNvPr id="0" name=""/>
        <dsp:cNvSpPr/>
      </dsp:nvSpPr>
      <dsp:spPr>
        <a:xfrm>
          <a:off x="4227431" y="2551041"/>
          <a:ext cx="529846" cy="52984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4346646" y="2551041"/>
        <a:ext cx="291416" cy="39870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DFF11A-6FA0-4739-9D20-D3B5C8E4FA5F}">
      <dsp:nvSpPr>
        <dsp:cNvPr id="0" name=""/>
        <dsp:cNvSpPr/>
      </dsp:nvSpPr>
      <dsp:spPr>
        <a:xfrm>
          <a:off x="0" y="665"/>
          <a:ext cx="5000124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E369092-8353-463D-8492-0132956A13D0}">
      <dsp:nvSpPr>
        <dsp:cNvPr id="0" name=""/>
        <dsp:cNvSpPr/>
      </dsp:nvSpPr>
      <dsp:spPr>
        <a:xfrm>
          <a:off x="0" y="665"/>
          <a:ext cx="5000124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Which of the following is a student right?</a:t>
          </a:r>
        </a:p>
      </dsp:txBody>
      <dsp:txXfrm>
        <a:off x="0" y="665"/>
        <a:ext cx="5000124" cy="1090517"/>
      </dsp:txXfrm>
    </dsp:sp>
    <dsp:sp modelId="{FADA5E72-6420-4A6E-84F5-E4FDAC6442E7}">
      <dsp:nvSpPr>
        <dsp:cNvPr id="0" name=""/>
        <dsp:cNvSpPr/>
      </dsp:nvSpPr>
      <dsp:spPr>
        <a:xfrm>
          <a:off x="0" y="1091183"/>
          <a:ext cx="5000124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B38654E-C4F2-44EE-9A35-7EC4F6281CD7}">
      <dsp:nvSpPr>
        <dsp:cNvPr id="0" name=""/>
        <dsp:cNvSpPr/>
      </dsp:nvSpPr>
      <dsp:spPr>
        <a:xfrm>
          <a:off x="0" y="1091183"/>
          <a:ext cx="5000124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A. Notice of allegations</a:t>
          </a:r>
        </a:p>
      </dsp:txBody>
      <dsp:txXfrm>
        <a:off x="0" y="1091183"/>
        <a:ext cx="5000124" cy="1090517"/>
      </dsp:txXfrm>
    </dsp:sp>
    <dsp:sp modelId="{874D7E47-EB6F-4F13-97E1-A80938020744}">
      <dsp:nvSpPr>
        <dsp:cNvPr id="0" name=""/>
        <dsp:cNvSpPr/>
      </dsp:nvSpPr>
      <dsp:spPr>
        <a:xfrm>
          <a:off x="0" y="2181701"/>
          <a:ext cx="5000124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D000859-5493-4B08-8E26-18C14E200780}">
      <dsp:nvSpPr>
        <dsp:cNvPr id="0" name=""/>
        <dsp:cNvSpPr/>
      </dsp:nvSpPr>
      <dsp:spPr>
        <a:xfrm>
          <a:off x="0" y="2181701"/>
          <a:ext cx="5000124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B. Opportunity to respond</a:t>
          </a:r>
        </a:p>
      </dsp:txBody>
      <dsp:txXfrm>
        <a:off x="0" y="2181701"/>
        <a:ext cx="5000124" cy="1090517"/>
      </dsp:txXfrm>
    </dsp:sp>
    <dsp:sp modelId="{AEBC8CF4-20BA-44E7-B2E6-5187E2668E36}">
      <dsp:nvSpPr>
        <dsp:cNvPr id="0" name=""/>
        <dsp:cNvSpPr/>
      </dsp:nvSpPr>
      <dsp:spPr>
        <a:xfrm>
          <a:off x="0" y="3272218"/>
          <a:ext cx="5000124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2BA0529-1DEE-4A5F-B46C-56CEBC981026}">
      <dsp:nvSpPr>
        <dsp:cNvPr id="0" name=""/>
        <dsp:cNvSpPr/>
      </dsp:nvSpPr>
      <dsp:spPr>
        <a:xfrm>
          <a:off x="0" y="3272218"/>
          <a:ext cx="5000124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C. Appeal process</a:t>
          </a:r>
        </a:p>
      </dsp:txBody>
      <dsp:txXfrm>
        <a:off x="0" y="3272218"/>
        <a:ext cx="5000124" cy="1090517"/>
      </dsp:txXfrm>
    </dsp:sp>
    <dsp:sp modelId="{55DF4566-F113-4043-80C6-365AB0A2F2E9}">
      <dsp:nvSpPr>
        <dsp:cNvPr id="0" name=""/>
        <dsp:cNvSpPr/>
      </dsp:nvSpPr>
      <dsp:spPr>
        <a:xfrm>
          <a:off x="0" y="4362736"/>
          <a:ext cx="5000124" cy="0"/>
        </a:xfrm>
        <a:prstGeom prst="lin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0B6BB73-798E-48BD-9563-935615FBBA46}">
      <dsp:nvSpPr>
        <dsp:cNvPr id="0" name=""/>
        <dsp:cNvSpPr/>
      </dsp:nvSpPr>
      <dsp:spPr>
        <a:xfrm>
          <a:off x="0" y="4362736"/>
          <a:ext cx="5000124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D. All of the above</a:t>
          </a:r>
        </a:p>
      </dsp:txBody>
      <dsp:txXfrm>
        <a:off x="0" y="4362736"/>
        <a:ext cx="5000124" cy="109051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A8A2A1-319A-4FFC-807E-B7FEAA1BFB99}">
      <dsp:nvSpPr>
        <dsp:cNvPr id="0" name=""/>
        <dsp:cNvSpPr/>
      </dsp:nvSpPr>
      <dsp:spPr>
        <a:xfrm>
          <a:off x="884935" y="296402"/>
          <a:ext cx="2196000" cy="2196000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D1A74F-BF47-4E55-96B2-72E9CFB373B8}">
      <dsp:nvSpPr>
        <dsp:cNvPr id="0" name=""/>
        <dsp:cNvSpPr/>
      </dsp:nvSpPr>
      <dsp:spPr>
        <a:xfrm>
          <a:off x="1352935" y="764402"/>
          <a:ext cx="1260000" cy="126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2C1A85-6A4F-4413-81BA-11061513C6C2}">
      <dsp:nvSpPr>
        <dsp:cNvPr id="0" name=""/>
        <dsp:cNvSpPr/>
      </dsp:nvSpPr>
      <dsp:spPr>
        <a:xfrm>
          <a:off x="182935" y="3176402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900" kern="1200"/>
            <a:t>What new information did you learn?</a:t>
          </a:r>
        </a:p>
      </dsp:txBody>
      <dsp:txXfrm>
        <a:off x="182935" y="3176402"/>
        <a:ext cx="3600000" cy="720000"/>
      </dsp:txXfrm>
    </dsp:sp>
    <dsp:sp modelId="{EAE0A09F-3D58-4D13-817F-B8190217E65A}">
      <dsp:nvSpPr>
        <dsp:cNvPr id="0" name=""/>
        <dsp:cNvSpPr/>
      </dsp:nvSpPr>
      <dsp:spPr>
        <a:xfrm>
          <a:off x="5114935" y="296402"/>
          <a:ext cx="2196000" cy="2196000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F28BEF-2209-4E40-BD80-130DB876FCD2}">
      <dsp:nvSpPr>
        <dsp:cNvPr id="0" name=""/>
        <dsp:cNvSpPr/>
      </dsp:nvSpPr>
      <dsp:spPr>
        <a:xfrm>
          <a:off x="5582935" y="764402"/>
          <a:ext cx="1260000" cy="126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71757B-FA84-436D-A44A-B557AC8D5DF1}">
      <dsp:nvSpPr>
        <dsp:cNvPr id="0" name=""/>
        <dsp:cNvSpPr/>
      </dsp:nvSpPr>
      <dsp:spPr>
        <a:xfrm>
          <a:off x="4412935" y="3176402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900" kern="1200"/>
            <a:t>How can understanding your rights help you succeed at SCF?</a:t>
          </a:r>
        </a:p>
      </dsp:txBody>
      <dsp:txXfrm>
        <a:off x="4412935" y="3176402"/>
        <a:ext cx="3600000" cy="72000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CBB2CC-10D1-47B0-A8B5-2F54CE0D4072}">
      <dsp:nvSpPr>
        <dsp:cNvPr id="0" name=""/>
        <dsp:cNvSpPr/>
      </dsp:nvSpPr>
      <dsp:spPr>
        <a:xfrm>
          <a:off x="0" y="431616"/>
          <a:ext cx="2561209" cy="153672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• Student rights</a:t>
          </a:r>
        </a:p>
      </dsp:txBody>
      <dsp:txXfrm>
        <a:off x="0" y="431616"/>
        <a:ext cx="2561209" cy="1536725"/>
      </dsp:txXfrm>
    </dsp:sp>
    <dsp:sp modelId="{9188EC1E-9745-4FBD-9790-385C70B900E6}">
      <dsp:nvSpPr>
        <dsp:cNvPr id="0" name=""/>
        <dsp:cNvSpPr/>
      </dsp:nvSpPr>
      <dsp:spPr>
        <a:xfrm>
          <a:off x="2817330" y="431616"/>
          <a:ext cx="2561209" cy="153672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• Due process</a:t>
          </a:r>
        </a:p>
      </dsp:txBody>
      <dsp:txXfrm>
        <a:off x="2817330" y="431616"/>
        <a:ext cx="2561209" cy="1536725"/>
      </dsp:txXfrm>
    </dsp:sp>
    <dsp:sp modelId="{59B7CC09-F2FB-4F16-8E3E-B5DFFE5D23BD}">
      <dsp:nvSpPr>
        <dsp:cNvPr id="0" name=""/>
        <dsp:cNvSpPr/>
      </dsp:nvSpPr>
      <dsp:spPr>
        <a:xfrm>
          <a:off x="5634661" y="431616"/>
          <a:ext cx="2561209" cy="153672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• Conduct procedures</a:t>
          </a:r>
        </a:p>
      </dsp:txBody>
      <dsp:txXfrm>
        <a:off x="5634661" y="431616"/>
        <a:ext cx="2561209" cy="1536725"/>
      </dsp:txXfrm>
    </dsp:sp>
    <dsp:sp modelId="{85F9F958-96A1-46AA-86A4-9ACA25BCD94C}">
      <dsp:nvSpPr>
        <dsp:cNvPr id="0" name=""/>
        <dsp:cNvSpPr/>
      </dsp:nvSpPr>
      <dsp:spPr>
        <a:xfrm>
          <a:off x="1408665" y="2224462"/>
          <a:ext cx="2561209" cy="153672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• Appeals</a:t>
          </a:r>
        </a:p>
      </dsp:txBody>
      <dsp:txXfrm>
        <a:off x="1408665" y="2224462"/>
        <a:ext cx="2561209" cy="1536725"/>
      </dsp:txXfrm>
    </dsp:sp>
    <dsp:sp modelId="{06E6F261-69FE-4C1F-89EF-E919C16EE447}">
      <dsp:nvSpPr>
        <dsp:cNvPr id="0" name=""/>
        <dsp:cNvSpPr/>
      </dsp:nvSpPr>
      <dsp:spPr>
        <a:xfrm>
          <a:off x="4225995" y="2224462"/>
          <a:ext cx="2561209" cy="153672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• Campus resources</a:t>
          </a:r>
        </a:p>
      </dsp:txBody>
      <dsp:txXfrm>
        <a:off x="4225995" y="2224462"/>
        <a:ext cx="2561209" cy="15367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#1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1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#3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#8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#6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E3A4B9-7D2C-4C9D-8465-B050A7E33E6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9FFEEF-6A17-4808-BD62-24009CE24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34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Answer: True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9FFEEF-6A17-4808-BD62-24009CE24B9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771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Answer: 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9FFEEF-6A17-4808-BD62-24009CE24B9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413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deanofstudents@scf.edu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PublicSafety@SCF.edu" TargetMode="External"/><Relationship Id="rId5" Type="http://schemas.openxmlformats.org/officeDocument/2006/relationships/hyperlink" Target="mailto:SCFCare@scf.edu" TargetMode="External"/><Relationship Id="rId4" Type="http://schemas.openxmlformats.org/officeDocument/2006/relationships/hyperlink" Target="mailto:CollegeAndCareerSuccess@SCF.edu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deanofstudents@scf.edu" TargetMode="External"/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lexandercollege.ca/student-support/student-rights-responsibilities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thebluediamondgallery.com/legal/due-process.html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PublicSafety@SCF.edu" TargetMode="External"/><Relationship Id="rId2" Type="http://schemas.openxmlformats.org/officeDocument/2006/relationships/hyperlink" Target="mailto:DeanOfStudents@SCF.edu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ixabay.com/vectors/mobile-phone-happy-phone-walking-151187/" TargetMode="Externa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A4E37431-20F0-4DD6-84A9-ED2B644943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AE98B72-66C6-4AB4-AF0D-BA830DE86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336136" y="1336710"/>
            <a:ext cx="6858000" cy="418458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07EAFC6-733F-403D-BB4D-05A3A2874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088181" y="1092216"/>
            <a:ext cx="6346209" cy="41820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7A36730-4CB0-4F61-AD11-A44C976583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833933" y="3515977"/>
            <a:ext cx="2501979" cy="418206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69C79E1-F916-4929-A4F3-DE763D4BFA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176002" y="1496845"/>
            <a:ext cx="6858001" cy="386430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67334AB-16BD-4EC7-8C6B-4B51716009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74277" y="1668285"/>
            <a:ext cx="4318303" cy="3238727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5031" y="891652"/>
            <a:ext cx="3309016" cy="3030724"/>
          </a:xfrm>
        </p:spPr>
        <p:txBody>
          <a:bodyPr anchor="b">
            <a:normAutofit/>
          </a:bodyPr>
          <a:lstStyle/>
          <a:p>
            <a:pPr algn="r"/>
            <a:r>
              <a:rPr lang="en-US" sz="3500" b="1">
                <a:solidFill>
                  <a:srgbClr val="FFFFFF"/>
                </a:solidFill>
              </a:rPr>
              <a:t>Know Your Rights: Understanding the Student Code of Conduct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9343" y="4745317"/>
            <a:ext cx="3094704" cy="1375145"/>
          </a:xfrm>
        </p:spPr>
        <p:txBody>
          <a:bodyPr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2700">
                <a:solidFill>
                  <a:srgbClr val="FFFFFF"/>
                </a:solidFill>
              </a:rPr>
              <a:t>Student Workshop</a:t>
            </a:r>
          </a:p>
          <a:p>
            <a:pPr algn="r">
              <a:lnSpc>
                <a:spcPct val="90000"/>
              </a:lnSpc>
            </a:pPr>
            <a:r>
              <a:rPr lang="en-US" sz="2700">
                <a:solidFill>
                  <a:srgbClr val="FFFFFF"/>
                </a:solidFill>
              </a:rPr>
              <a:t>State College of Florida</a:t>
            </a:r>
          </a:p>
        </p:txBody>
      </p:sp>
      <p:pic>
        <p:nvPicPr>
          <p:cNvPr id="5" name="Video 4" descr="Floating Numbers And Letters On Top Of A Book">
            <a:extLst>
              <a:ext uri="{FF2B5EF4-FFF2-40B4-BE49-F238E27FC236}">
                <a16:creationId xmlns:a16="http://schemas.microsoft.com/office/drawing/2014/main" id="{C59BA754-8A0F-ECC8-1AD1-B723A1D6E9D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7270" r="17516" b="-1"/>
          <a:stretch>
            <a:fillRect/>
          </a:stretch>
        </p:blipFill>
        <p:spPr>
          <a:xfrm>
            <a:off x="4572000" y="1833908"/>
            <a:ext cx="4206240" cy="31457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E51BA4DF-2BD4-4EC2-B1DB-B27C8AC71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5299" y="548465"/>
            <a:ext cx="5098906" cy="1280336"/>
          </a:xfrm>
        </p:spPr>
        <p:txBody>
          <a:bodyPr anchor="b">
            <a:normAutofit/>
          </a:bodyPr>
          <a:lstStyle/>
          <a:p>
            <a:r>
              <a:rPr lang="en-US" b="1" dirty="0"/>
              <a:t>Case Study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8267892-66AD-EAEA-108E-F30A538C57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9873" r="29493" b="-1"/>
          <a:stretch>
            <a:fillRect/>
          </a:stretch>
        </p:blipFill>
        <p:spPr>
          <a:xfrm>
            <a:off x="20" y="10"/>
            <a:ext cx="3147352" cy="6857990"/>
          </a:xfrm>
          <a:prstGeom prst="rect">
            <a:avLst/>
          </a:prstGeom>
          <a:effectLst/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A4A2C64-EAA1-92AD-1F26-E899B24021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3391757"/>
              </p:ext>
            </p:extLst>
          </p:nvPr>
        </p:nvGraphicFramePr>
        <p:xfrm>
          <a:off x="3415300" y="2409830"/>
          <a:ext cx="5098904" cy="37052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2" y="1914808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858" y="1683756"/>
            <a:ext cx="2336449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3500">
                <a:solidFill>
                  <a:srgbClr val="FFFFFF"/>
                </a:solidFill>
              </a:rPr>
              <a:t>Knowledge Check #2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CFD6FC9-A7A8-85D6-E23A-82224F2D23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5414274"/>
              </p:ext>
            </p:extLst>
          </p:nvPr>
        </p:nvGraphicFramePr>
        <p:xfrm>
          <a:off x="3678789" y="750440"/>
          <a:ext cx="5000124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DDA60E2-F0E0-C846-001A-9ACA3A5159C8}"/>
              </a:ext>
            </a:extLst>
          </p:cNvPr>
          <p:cNvSpPr txBox="1"/>
          <p:nvPr/>
        </p:nvSpPr>
        <p:spPr>
          <a:xfrm>
            <a:off x="682940" y="4547648"/>
            <a:ext cx="189566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Read the statement and then click your mouse to reveal the answer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108597-A7E4-A447-BF2F-006827C8E8F2}"/>
              </a:ext>
            </a:extLst>
          </p:cNvPr>
          <p:cNvSpPr txBox="1"/>
          <p:nvPr/>
        </p:nvSpPr>
        <p:spPr>
          <a:xfrm>
            <a:off x="3678789" y="5934456"/>
            <a:ext cx="4678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Answer: D. All of the above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D7A453D2-15D8-4403-815F-291FA1634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161EA6B-09CA-445B-AB0D-8DF76FA92D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EA1DAFF-CECA-492F-BFA1-22C64956B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75420"/>
            <a:ext cx="9036544" cy="4093306"/>
            <a:chOff x="1" y="2075420"/>
            <a:chExt cx="12048729" cy="4093306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D3D3744-142C-4653-90AB-546FE6B84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BC69CAC-820B-41BA-BFCA-79B455768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3D205E7A-88AB-4C4B-B8D1-5A76AA878B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0D4286E9-8501-4EBF-874C-74897B4B6F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45586ADC-910E-45C9-BAB4-CB0EFBEE5B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DAB594C5-5BB0-49AE-8AAC-AE40A6F8A3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B8114C98-A349-4111-A123-E8EAB86ABE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479052" y="1131512"/>
            <a:ext cx="2796461" cy="53343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70FB431-AE18-414D-92F4-1D12D199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444654" y="317578"/>
            <a:ext cx="411480" cy="549007"/>
            <a:chOff x="7029447" y="3514725"/>
            <a:chExt cx="1285875" cy="549007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24467063-D74E-4D42-8790-B9F6D69584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A1D19BAC-1681-47BC-AAF5-92FAFFF6F4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4347C2B-E846-452C-97AA-7E254FC1CE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10EA2B35-7959-4C2A-84AA-FF5D94FED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C57EC8B4-24CE-5B68-A7EE-CA2A51DEEC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571" r="1" b="25949"/>
          <a:stretch>
            <a:fillRect/>
          </a:stretch>
        </p:blipFill>
        <p:spPr>
          <a:xfrm>
            <a:off x="469942" y="317578"/>
            <a:ext cx="8138333" cy="3508437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AF19A774-30A5-488B-9BAF-629C644029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317544" y="536210"/>
            <a:ext cx="304800" cy="322326"/>
            <a:chOff x="215328" y="-46937"/>
            <a:chExt cx="304800" cy="2773841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291EBF88-5B98-4258-A542-14C3AF2E52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8FBC2D58-9E3C-490D-BD7A-61EF07EA7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B6CF1BB4-1C1D-4EDE-BA26-0243FCF83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0C83729-E02F-4512-AFE7-F4792228BD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E2D3D3F2-ABBB-4453-B1C5-1BEBF7E4D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6140785"/>
            <a:ext cx="4571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214E4A5-A0D2-42C4-8D14-D2A7E495F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645785" y="5940560"/>
            <a:ext cx="1285875" cy="549007"/>
            <a:chOff x="7029447" y="3514725"/>
            <a:chExt cx="1285875" cy="549007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7494D7A0-6B21-41E8-A7D3-0033BBB791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1E141D7D-32B0-448E-A666-EA8703AFCF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8D87E268-6345-420F-8B97-B37ED0410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35E1622E-7FA6-4760-A2BF-A8105EBF7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202" y="4018137"/>
            <a:ext cx="3426795" cy="2129586"/>
          </a:xfrm>
          <a:noFill/>
        </p:spPr>
        <p:txBody>
          <a:bodyPr anchor="t">
            <a:normAutofit/>
          </a:bodyPr>
          <a:lstStyle/>
          <a:p>
            <a:pPr algn="l"/>
            <a:r>
              <a:rPr lang="en-US" sz="4200" dirty="0">
                <a:solidFill>
                  <a:schemeClr val="bg1"/>
                </a:solidFill>
              </a:rPr>
              <a:t>Campus 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5357" y="4237163"/>
            <a:ext cx="6094645" cy="2129599"/>
          </a:xfrm>
          <a:noFill/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• Dean of Students Office </a:t>
            </a:r>
            <a:r>
              <a:rPr lang="en-US" sz="2000" dirty="0">
                <a:solidFill>
                  <a:srgbClr val="00B0F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deanofstudents@scf.edu</a:t>
            </a:r>
            <a:endParaRPr lang="en-US" sz="2000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• Academic Advising </a:t>
            </a:r>
            <a:r>
              <a:rPr lang="en-US" sz="2000" dirty="0">
                <a:solidFill>
                  <a:srgbClr val="00B0F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CollegeAndCareerSuccess@SCF.edu</a:t>
            </a:r>
            <a:endParaRPr lang="en-US" sz="2000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• Counseling Services </a:t>
            </a:r>
            <a:r>
              <a:rPr lang="en-US" sz="2000" dirty="0">
                <a:solidFill>
                  <a:srgbClr val="00B0F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SCFCare@scf.edu</a:t>
            </a:r>
            <a:endParaRPr lang="en-US" sz="2000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• Public Safety  </a:t>
            </a:r>
            <a:r>
              <a:rPr lang="en-US" sz="2000" dirty="0">
                <a:solidFill>
                  <a:srgbClr val="00B0F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PublicSafety@SCF.edu</a:t>
            </a:r>
            <a:endParaRPr lang="en-US" sz="2000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• Coordinator, Student CARE Services </a:t>
            </a:r>
            <a:r>
              <a:rPr lang="en-US" sz="2000" dirty="0">
                <a:solidFill>
                  <a:srgbClr val="00B0F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SCFCare@scf.edu</a:t>
            </a:r>
            <a:endParaRPr lang="en-US" sz="2000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en-US" sz="3500" dirty="0">
                <a:solidFill>
                  <a:srgbClr val="FFFFFF"/>
                </a:solidFill>
              </a:rPr>
              <a:t>Reflection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F736C04-935F-6A86-2DE9-9B2A2714DB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4056047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700">
                <a:solidFill>
                  <a:srgbClr val="FFFFFF"/>
                </a:solidFill>
              </a:rPr>
              <a:t>Workshop Summary</a:t>
            </a:r>
            <a:br>
              <a:rPr lang="en-US" sz="2700">
                <a:solidFill>
                  <a:srgbClr val="FFFFFF"/>
                </a:solidFill>
              </a:rPr>
            </a:br>
            <a:r>
              <a:rPr lang="en-US" sz="2700">
                <a:solidFill>
                  <a:srgbClr val="FFFFFF"/>
                </a:solidFill>
              </a:rPr>
              <a:t>You learned about…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2110317-5446-EAB8-52E3-549EEE02FA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7447121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396E0B-DE0E-94B0-AB69-B04741E01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7695" y="489508"/>
            <a:ext cx="4316172" cy="1667569"/>
          </a:xfrm>
        </p:spPr>
        <p:txBody>
          <a:bodyPr anchor="b">
            <a:normAutofit/>
          </a:bodyPr>
          <a:lstStyle/>
          <a:p>
            <a:r>
              <a:rPr lang="en-US" sz="3500" dirty="0"/>
              <a:t>Thank you!</a:t>
            </a:r>
          </a:p>
        </p:txBody>
      </p:sp>
      <p:pic>
        <p:nvPicPr>
          <p:cNvPr id="7" name="Graphic 6" descr="Email">
            <a:extLst>
              <a:ext uri="{FF2B5EF4-FFF2-40B4-BE49-F238E27FC236}">
                <a16:creationId xmlns:a16="http://schemas.microsoft.com/office/drawing/2014/main" id="{0F99456A-AD08-0D8A-E624-04659626E6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1097" y="1759590"/>
            <a:ext cx="2907124" cy="290712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D47983-5C94-12F0-6153-B3D653245A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7376" y="2405894"/>
            <a:ext cx="4316172" cy="319746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1700" dirty="0"/>
              <a:t>Got Questions? </a:t>
            </a:r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r>
              <a:rPr lang="en-US" sz="1700" dirty="0"/>
              <a:t>Please reach out to the </a:t>
            </a:r>
          </a:p>
          <a:p>
            <a:pPr marL="0" indent="0">
              <a:buNone/>
            </a:pPr>
            <a:r>
              <a:rPr lang="en-US" sz="1700" dirty="0"/>
              <a:t>Dean of Students Office </a:t>
            </a:r>
          </a:p>
          <a:p>
            <a:pPr marL="0" indent="0">
              <a:buNone/>
            </a:pPr>
            <a:r>
              <a:rPr lang="en-US" sz="1700" dirty="0">
                <a:hlinkClick r:id="rId3"/>
              </a:rPr>
              <a:t>deanofstudents@scf.edu</a:t>
            </a:r>
            <a:r>
              <a:rPr lang="en-US" sz="1700" dirty="0"/>
              <a:t> </a:t>
            </a:r>
          </a:p>
          <a:p>
            <a:pPr marL="0" indent="0">
              <a:buNone/>
            </a:pPr>
            <a:endParaRPr lang="en-US" sz="17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9144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028950" y="6400799"/>
            <a:ext cx="611504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244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 fontScale="90000"/>
          </a:bodyPr>
          <a:lstStyle/>
          <a:p>
            <a:r>
              <a:rPr lang="en-US" sz="3500" dirty="0">
                <a:solidFill>
                  <a:srgbClr val="FFFFFF"/>
                </a:solidFill>
              </a:rPr>
              <a:t>Workshop Objectives</a:t>
            </a:r>
            <a:br>
              <a:rPr lang="en-US" sz="3500" dirty="0">
                <a:solidFill>
                  <a:srgbClr val="FFFFFF"/>
                </a:solidFill>
              </a:rPr>
            </a:br>
            <a:r>
              <a:rPr lang="en-US" sz="2200" dirty="0">
                <a:solidFill>
                  <a:srgbClr val="FFFFFF"/>
                </a:solidFill>
              </a:rPr>
              <a:t>By the end of this workshop, you will be able to:</a:t>
            </a:r>
            <a:br>
              <a:rPr lang="en-US" sz="2200" dirty="0">
                <a:solidFill>
                  <a:srgbClr val="FFFFFF"/>
                </a:solidFill>
              </a:rPr>
            </a:br>
            <a:endParaRPr lang="en-US" sz="2200" dirty="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7F65FAA-3B8A-5DD4-BF60-1DD26F1456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3682204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D7A453D2-15D8-4403-815F-291FA1634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161EA6B-09CA-445B-AB0D-8DF76FA92D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EA1DAFF-CECA-492F-BFA1-22C64956B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75420"/>
            <a:ext cx="9036544" cy="4093306"/>
            <a:chOff x="1" y="2075420"/>
            <a:chExt cx="12048729" cy="4093306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D3D3744-142C-4653-90AB-546FE6B84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0BC69CAC-820B-41BA-BFCA-79B455768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3D205E7A-88AB-4C4B-B8D1-5A76AA878B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D4286E9-8501-4EBF-874C-74897B4B6F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45586ADC-910E-45C9-BAB4-CB0EFBEE5B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AB594C5-5BB0-49AE-8AAC-AE40A6F8A3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B8114C98-A349-4111-A123-E8EAB86ABE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479052" y="1131512"/>
            <a:ext cx="2796461" cy="53343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70FB431-AE18-414D-92F4-1D12D199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444654" y="317578"/>
            <a:ext cx="411480" cy="549007"/>
            <a:chOff x="7029447" y="3514725"/>
            <a:chExt cx="1285875" cy="549007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4467063-D74E-4D42-8790-B9F6D69584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A1D19BAC-1681-47BC-AAF5-92FAFFF6F4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94347C2B-E846-452C-97AA-7E254FC1CE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0EA2B35-7959-4C2A-84AA-FF5D94FED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109AB4FC-CBCA-E48A-C71F-D13F64FCEF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1801" r="17889"/>
          <a:stretch>
            <a:fillRect/>
          </a:stretch>
        </p:blipFill>
        <p:spPr>
          <a:xfrm>
            <a:off x="469942" y="317578"/>
            <a:ext cx="8138333" cy="3508437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AF19A774-30A5-488B-9BAF-629C644029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317544" y="536210"/>
            <a:ext cx="304800" cy="322326"/>
            <a:chOff x="215328" y="-46937"/>
            <a:chExt cx="304800" cy="2773841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291EBF88-5B98-4258-A542-14C3AF2E52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8FBC2D58-9E3C-490D-BD7A-61EF07EA7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B6CF1BB4-1C1D-4EDE-BA26-0243FCF83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00C83729-E02F-4512-AFE7-F4792228BD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E2D3D3F2-ABBB-4453-B1C5-1BEBF7E4D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6140785"/>
            <a:ext cx="4571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8214E4A5-A0D2-42C4-8D14-D2A7E495F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645785" y="5940560"/>
            <a:ext cx="1285875" cy="549007"/>
            <a:chOff x="7029447" y="3514725"/>
            <a:chExt cx="1285875" cy="549007"/>
          </a:xfrm>
        </p:grpSpPr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7494D7A0-6B21-41E8-A7D3-0033BBB791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1E141D7D-32B0-448E-A666-EA8703AFCF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D87E268-6345-420F-8B97-B37ED0410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35E1622E-7FA6-4760-A2BF-A8105EBF7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202" y="4018137"/>
            <a:ext cx="3426795" cy="2129586"/>
          </a:xfrm>
          <a:noFill/>
        </p:spPr>
        <p:txBody>
          <a:bodyPr anchor="t">
            <a:normAutofit/>
          </a:bodyPr>
          <a:lstStyle/>
          <a:p>
            <a:pPr algn="l"/>
            <a:r>
              <a:rPr lang="en-US" sz="4200" dirty="0">
                <a:solidFill>
                  <a:schemeClr val="bg1"/>
                </a:solidFill>
              </a:rPr>
              <a:t>Why Student Rights Matter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560" y="4018143"/>
            <a:ext cx="4255578" cy="2129599"/>
          </a:xfrm>
          <a:noFill/>
        </p:spPr>
        <p:txBody>
          <a:bodyPr anchor="t"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Student rights help ensure fairness, respect, and due process while maintaining a safe and productive learning environment.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en-US" sz="3500">
                <a:solidFill>
                  <a:srgbClr val="FFFFFF"/>
                </a:solidFill>
              </a:rPr>
              <a:t>Student Rights at SCF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BFDFFE0-3DD3-FB06-01C7-A2C6DDC50B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1416071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D7A453D2-15D8-4403-815F-291FA1634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161EA6B-09CA-445B-AB0D-8DF76FA92D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EA1DAFF-CECA-492F-BFA1-22C64956B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75420"/>
            <a:ext cx="9036544" cy="4093306"/>
            <a:chOff x="1" y="2075420"/>
            <a:chExt cx="12048729" cy="4093306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D3D3744-142C-4653-90AB-546FE6B84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BC69CAC-820B-41BA-BFCA-79B455768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3D205E7A-88AB-4C4B-B8D1-5A76AA878B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0D4286E9-8501-4EBF-874C-74897B4B6F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45586ADC-910E-45C9-BAB4-CB0EFBEE5B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DAB594C5-5BB0-49AE-8AAC-AE40A6F8A3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B8114C98-A349-4111-A123-E8EAB86ABE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479052" y="1131512"/>
            <a:ext cx="2796461" cy="53343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70FB431-AE18-414D-92F4-1D12D199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444654" y="317578"/>
            <a:ext cx="411480" cy="549007"/>
            <a:chOff x="7029447" y="3514725"/>
            <a:chExt cx="1285875" cy="549007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24467063-D74E-4D42-8790-B9F6D69584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A1D19BAC-1681-47BC-AAF5-92FAFFF6F4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4347C2B-E846-452C-97AA-7E254FC1CE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10EA2B35-7959-4C2A-84AA-FF5D94FED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1DF3586A-09F7-4439-06FD-7EF37D5671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27044" r="1" b="8372"/>
          <a:stretch>
            <a:fillRect/>
          </a:stretch>
        </p:blipFill>
        <p:spPr>
          <a:xfrm>
            <a:off x="469942" y="317578"/>
            <a:ext cx="8138333" cy="3508437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AF19A774-30A5-488B-9BAF-629C644029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317544" y="536210"/>
            <a:ext cx="304800" cy="322326"/>
            <a:chOff x="215328" y="-46937"/>
            <a:chExt cx="304800" cy="2773841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291EBF88-5B98-4258-A542-14C3AF2E52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8FBC2D58-9E3C-490D-BD7A-61EF07EA7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B6CF1BB4-1C1D-4EDE-BA26-0243FCF83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0C83729-E02F-4512-AFE7-F4792228BD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E2D3D3F2-ABBB-4453-B1C5-1BEBF7E4D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6140785"/>
            <a:ext cx="4571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214E4A5-A0D2-42C4-8D14-D2A7E495F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645785" y="5940560"/>
            <a:ext cx="1285875" cy="549007"/>
            <a:chOff x="7029447" y="3514725"/>
            <a:chExt cx="1285875" cy="549007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7494D7A0-6B21-41E8-A7D3-0033BBB791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1E141D7D-32B0-448E-A666-EA8703AFCF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8D87E268-6345-420F-8B97-B37ED0410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35E1622E-7FA6-4760-A2BF-A8105EBF7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202" y="4018137"/>
            <a:ext cx="3426795" cy="2129586"/>
          </a:xfrm>
          <a:noFill/>
        </p:spPr>
        <p:txBody>
          <a:bodyPr anchor="t">
            <a:normAutofit/>
          </a:bodyPr>
          <a:lstStyle/>
          <a:p>
            <a:pPr algn="l"/>
            <a:r>
              <a:rPr lang="en-US" sz="4200">
                <a:solidFill>
                  <a:schemeClr val="bg1"/>
                </a:solidFill>
              </a:rPr>
              <a:t>What is Due Process?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98141" y="4018143"/>
            <a:ext cx="4571997" cy="2129599"/>
          </a:xfrm>
          <a:noFill/>
        </p:spPr>
        <p:txBody>
          <a:bodyPr anchor="t"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Due process means students receive notice, an opportunity to respond, and a fair review before decisions are made.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en-US" sz="3500">
                <a:solidFill>
                  <a:srgbClr val="FFFFFF"/>
                </a:solidFill>
              </a:rPr>
              <a:t>The Student Conduct Process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9E16D79-DF31-279A-A531-96037F83B4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035369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2" y="1914808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858" y="1683756"/>
            <a:ext cx="2336449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2700">
                <a:solidFill>
                  <a:srgbClr val="FFFFFF"/>
                </a:solidFill>
              </a:rPr>
              <a:t>Your Responsibilities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ED80D2C-844F-7171-6D8B-1450FF0ACA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9154363"/>
              </p:ext>
            </p:extLst>
          </p:nvPr>
        </p:nvGraphicFramePr>
        <p:xfrm>
          <a:off x="3678789" y="750440"/>
          <a:ext cx="5000124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en-US" sz="3500">
                <a:solidFill>
                  <a:srgbClr val="FFFFFF"/>
                </a:solidFill>
              </a:rPr>
              <a:t>Reporting Concerns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2475" y="1891970"/>
            <a:ext cx="7569247" cy="431832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dirty="0"/>
              <a:t>Students may report concerns involving misconduct, safety issues, discrimination, harassment, or other policy violations through appropriate college channels.</a:t>
            </a:r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r>
              <a:rPr lang="en-US" sz="1700" dirty="0"/>
              <a:t>SCF Dean of Students</a:t>
            </a:r>
          </a:p>
          <a:p>
            <a:pPr marL="0" indent="0">
              <a:buNone/>
            </a:pPr>
            <a:r>
              <a:rPr lang="en-US" sz="1700" u="sng" dirty="0">
                <a:hlinkClick r:id="rId2"/>
              </a:rPr>
              <a:t>DeanOfStudents@SCF.edu</a:t>
            </a:r>
            <a:endParaRPr lang="en-US" sz="1700" dirty="0"/>
          </a:p>
          <a:p>
            <a:pPr marL="0" indent="0">
              <a:buNone/>
            </a:pPr>
            <a:r>
              <a:rPr lang="en-US" sz="1700" dirty="0"/>
              <a:t>941-752-5267</a:t>
            </a:r>
          </a:p>
          <a:p>
            <a:pPr marL="0" indent="0">
              <a:buNone/>
            </a:pPr>
            <a:r>
              <a:rPr lang="en-US" sz="1700" dirty="0"/>
              <a:t>SCF Public Safety </a:t>
            </a:r>
          </a:p>
          <a:p>
            <a:pPr marL="0" indent="0">
              <a:buNone/>
            </a:pPr>
            <a:r>
              <a:rPr lang="en-US" sz="1700" dirty="0">
                <a:hlinkClick r:id="rId3"/>
              </a:rPr>
              <a:t>PublicSafety@SCF.edu</a:t>
            </a:r>
            <a:endParaRPr lang="en-US" sz="1700" dirty="0"/>
          </a:p>
          <a:p>
            <a:pPr marL="0" indent="0">
              <a:buNone/>
            </a:pPr>
            <a:r>
              <a:rPr lang="en-US" sz="1700" dirty="0"/>
              <a:t>941-752-5550</a:t>
            </a:r>
          </a:p>
          <a:p>
            <a:pPr marL="457200" lvl="1" indent="0">
              <a:buNone/>
            </a:pPr>
            <a:endParaRPr lang="en-US" sz="17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DD8467-2DE0-C022-8762-593C01BAA9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242941" y="3943350"/>
            <a:ext cx="2571750" cy="1714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en-US" sz="3500">
                <a:solidFill>
                  <a:srgbClr val="FFFFFF"/>
                </a:solidFill>
              </a:rPr>
              <a:t>Knowledge Check #1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C3D6F2E-F48F-C51B-0855-2399191EFF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1152798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F985B62-340F-26AE-DEA2-1EE865648E37}"/>
              </a:ext>
            </a:extLst>
          </p:cNvPr>
          <p:cNvSpPr txBox="1"/>
          <p:nvPr/>
        </p:nvSpPr>
        <p:spPr>
          <a:xfrm>
            <a:off x="3812881" y="5669280"/>
            <a:ext cx="1536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Answer: True!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AC869A-5853-884F-5FFE-C9946600EA60}"/>
              </a:ext>
            </a:extLst>
          </p:cNvPr>
          <p:cNvSpPr txBox="1"/>
          <p:nvPr/>
        </p:nvSpPr>
        <p:spPr>
          <a:xfrm>
            <a:off x="3575304" y="1792224"/>
            <a:ext cx="21031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Read the statement and then click your mouse to reveal the answer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559</Words>
  <Application>Microsoft Office PowerPoint</Application>
  <PresentationFormat>On-screen Show (4:3)</PresentationFormat>
  <Paragraphs>91</Paragraphs>
  <Slides>15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Aptos</vt:lpstr>
      <vt:lpstr>Arial</vt:lpstr>
      <vt:lpstr>Calibri</vt:lpstr>
      <vt:lpstr>Office Theme</vt:lpstr>
      <vt:lpstr>Know Your Rights: Understanding the Student Code of Conduct</vt:lpstr>
      <vt:lpstr>Workshop Objectives By the end of this workshop, you will be able to: </vt:lpstr>
      <vt:lpstr>Why Student Rights Matter</vt:lpstr>
      <vt:lpstr>Student Rights at SCF</vt:lpstr>
      <vt:lpstr>What is Due Process?</vt:lpstr>
      <vt:lpstr>The Student Conduct Process</vt:lpstr>
      <vt:lpstr>Your Responsibilities</vt:lpstr>
      <vt:lpstr>Reporting Concerns</vt:lpstr>
      <vt:lpstr>Knowledge Check #1</vt:lpstr>
      <vt:lpstr>Case Study</vt:lpstr>
      <vt:lpstr>Knowledge Check #2</vt:lpstr>
      <vt:lpstr>Campus Resources</vt:lpstr>
      <vt:lpstr>Reflection</vt:lpstr>
      <vt:lpstr>Workshop Summary You learned about…</vt:lpstr>
      <vt:lpstr>Thank you!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Murray, Tanya</dc:creator>
  <cp:keywords/>
  <dc:description>generated using python-pptx</dc:description>
  <cp:lastModifiedBy>Murray, Tanya</cp:lastModifiedBy>
  <cp:revision>4</cp:revision>
  <dcterms:created xsi:type="dcterms:W3CDTF">2013-01-27T09:14:16Z</dcterms:created>
  <dcterms:modified xsi:type="dcterms:W3CDTF">2026-08-27T19:16:36Z</dcterms:modified>
  <cp:category/>
</cp:coreProperties>
</file>